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embeddedFontLst>
    <p:embeddedFont>
      <p:font typeface="DM Sans" pitchFamily="2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117"/>
    <a:srgbClr val="00BDC3"/>
    <a:srgbClr val="2C508F"/>
    <a:srgbClr val="ECECF2"/>
    <a:srgbClr val="92D050"/>
    <a:srgbClr val="E9EBF5"/>
    <a:srgbClr val="DC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BCC43-AA57-4E97-AE3F-76D7B99B8DD0}" v="109" dt="2025-05-25T22:29:41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 Evans" userId="be40c59ae85bb6ad" providerId="LiveId" clId="{784E6D1C-9216-4ECE-99DC-4069CF46877B}"/>
    <pc:docChg chg="modSld">
      <pc:chgData name="Rod Evans" userId="be40c59ae85bb6ad" providerId="LiveId" clId="{784E6D1C-9216-4ECE-99DC-4069CF46877B}" dt="2025-05-26T13:10:43.533" v="1" actId="20577"/>
      <pc:docMkLst>
        <pc:docMk/>
      </pc:docMkLst>
      <pc:sldChg chg="modSp mod">
        <pc:chgData name="Rod Evans" userId="be40c59ae85bb6ad" providerId="LiveId" clId="{784E6D1C-9216-4ECE-99DC-4069CF46877B}" dt="2025-05-26T13:10:43.533" v="1" actId="20577"/>
        <pc:sldMkLst>
          <pc:docMk/>
          <pc:sldMk cId="3390971099" sldId="258"/>
        </pc:sldMkLst>
        <pc:graphicFrameChg chg="modGraphic">
          <ac:chgData name="Rod Evans" userId="be40c59ae85bb6ad" providerId="LiveId" clId="{784E6D1C-9216-4ECE-99DC-4069CF46877B}" dt="2025-05-26T13:10:43.533" v="1" actId="20577"/>
          <ac:graphicFrameMkLst>
            <pc:docMk/>
            <pc:sldMk cId="3390971099" sldId="258"/>
            <ac:graphicFrameMk id="4" creationId="{46E57991-91B7-47B4-E6F5-55C8132F103A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D7D94-41AE-444B-823E-9E5633E580CE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A6EE6-D7A9-4DE7-A2F7-7BF6D7BF9D73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5790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6EE6-D7A9-4DE7-A2F7-7BF6D7BF9D73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812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638C7-110A-4B0B-CD8F-19357F01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46846-EBF6-5AD5-DD07-0E603AADE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EFE7B-92B3-FF7F-F710-D55570989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470DB-F9B2-4D5D-1A8E-2D6926FF6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6EE6-D7A9-4DE7-A2F7-7BF6D7BF9D73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1745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E81C-313F-8C53-1E14-7A22B96CB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5E7EF-11A9-8851-E6EB-F6F003DB3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E324E-A8EC-AB77-A4EC-CED1C417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96766-8BC7-D3E1-69E0-AF9A2998C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84FA8-0E94-2495-E3FD-5C85C7E8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274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A5E83-2DDD-B400-AA2B-6E5448D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4ADFAB-5CBE-BB82-19CC-07E21B60E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E3AB4-F476-09DD-2AA6-ABE9B4D99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4DAE1-A381-4E1F-522B-7140C905E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49422-DF78-6C84-B72B-C10FD496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0910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0E444A-9102-D736-0F10-19033CC8D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49F95-4879-AC91-26CB-0EBEF67E6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C0902-B19A-6C9D-BAAD-F8318529A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A7F3F-B93B-FBC8-E0D7-2724077AC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EB7C2-2420-B616-AB8B-9C0546B6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647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2A0D-0E47-FD0D-13FD-B824DB26B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5EBB5-17A4-0589-6F90-B5CAE3D98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8709B-8BAE-F038-37CF-D5B3327F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5B3D5-A00E-4625-7D41-8D5D2B26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50928-2F1C-A183-B29A-2DDEB1D7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939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5C64F-DC77-BFD8-7BE9-0750E1307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0AFD8-6E27-DF5E-F4F0-43FA7327D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23E2B-DE24-577F-26F4-BEC7E2AB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56D1-0FA5-46B2-2204-322AA5E48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1EB92-2A70-20AD-6351-0C19A2E77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575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388B4-2532-3C73-4E3E-81F6AB913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461F5-FDCB-2D61-FFB3-2369A30C4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89A56-136C-1908-3373-65ED7B2F0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61723-9740-A237-B862-684ED5F81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5353F-E699-559A-41C5-702FB562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29955-C9A4-006B-55D4-596DB44DF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95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A1494-E295-FA3F-3A75-D1CCFE84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90C3A-6061-524C-468A-87071CA52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F3368-8E07-0818-0EAC-5B5BA606B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39E9D-E9B0-2E4A-C310-BE0573669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F5BE3B-B3E0-DA19-4A82-ABFEB370D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1009C6-08BD-E6C7-D7D5-17085A82A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E7D152-5B98-75CB-C695-D7B47B906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2AAC6F-869D-7CE1-14F4-B6416E028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529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090B1-1076-4B58-DD5E-1C5E4DE2D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F7E3-0233-CE7A-0AAF-D20B4B5CF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82E58-BFE5-2720-73E7-E13BC28EB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92AFD1-7185-4313-F699-0A676240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7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F71CA9-B010-C3C8-30F3-1AE701D22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79D71E-2452-47F5-8730-2F08AE00B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F0BC7-98E7-577D-D75C-4D0D5865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9375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FBE0-00C7-7696-48BE-C00662513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73FFE-96A1-6FFF-C870-CD6D961DB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09F53-AC9C-7F78-F0CF-5F2ADD827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7E57A-3C65-2601-D79D-4B51B9BA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2B3E7-7690-88BE-3349-4AC33BB4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098D5-2826-7E85-1A22-BA295655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55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E4C5-8C05-46DC-1160-AE24023C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3CC257-C5C7-DA37-0893-409EF7D6A8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D17D8-FD84-AB4B-BC43-C2AA1AFF3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FAFEB-C0E2-7EAE-BCDA-460EEA0B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35BF9-75B3-C27A-CEDF-ACD1F16D4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FE6F5-2CE9-2614-22D6-B0368FA64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596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15B33-743B-1EDC-3519-6B373062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003-6F42-F4A1-853F-0363AD94F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075B0-6BCA-A3CA-D1B2-936CF4BF2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8C86A-20B2-4408-B08F-1DE47BD18940}" type="datetimeFigureOut">
              <a:rPr lang="en-AU" smtClean="0"/>
              <a:t>26/05/2025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7BF13-F87D-870A-28E2-68267207F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0E659-1601-F7DF-C5E9-02804E14E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73CE4-CDB9-4A41-9AA9-4BC4A475604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920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F6291A-7337-14B0-EEBD-AC573D7D0D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869650"/>
              </p:ext>
            </p:extLst>
          </p:nvPr>
        </p:nvGraphicFramePr>
        <p:xfrm>
          <a:off x="167150" y="106453"/>
          <a:ext cx="11857694" cy="589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778">
                  <a:extLst>
                    <a:ext uri="{9D8B030D-6E8A-4147-A177-3AD203B41FA5}">
                      <a16:colId xmlns:a16="http://schemas.microsoft.com/office/drawing/2014/main" val="934853902"/>
                    </a:ext>
                  </a:extLst>
                </a:gridCol>
                <a:gridCol w="2566779">
                  <a:extLst>
                    <a:ext uri="{9D8B030D-6E8A-4147-A177-3AD203B41FA5}">
                      <a16:colId xmlns:a16="http://schemas.microsoft.com/office/drawing/2014/main" val="3154784366"/>
                    </a:ext>
                  </a:extLst>
                </a:gridCol>
                <a:gridCol w="1484995">
                  <a:extLst>
                    <a:ext uri="{9D8B030D-6E8A-4147-A177-3AD203B41FA5}">
                      <a16:colId xmlns:a16="http://schemas.microsoft.com/office/drawing/2014/main" val="3059789532"/>
                    </a:ext>
                  </a:extLst>
                </a:gridCol>
                <a:gridCol w="1553836">
                  <a:extLst>
                    <a:ext uri="{9D8B030D-6E8A-4147-A177-3AD203B41FA5}">
                      <a16:colId xmlns:a16="http://schemas.microsoft.com/office/drawing/2014/main" val="1617227288"/>
                    </a:ext>
                  </a:extLst>
                </a:gridCol>
                <a:gridCol w="737580">
                  <a:extLst>
                    <a:ext uri="{9D8B030D-6E8A-4147-A177-3AD203B41FA5}">
                      <a16:colId xmlns:a16="http://schemas.microsoft.com/office/drawing/2014/main" val="1444276063"/>
                    </a:ext>
                  </a:extLst>
                </a:gridCol>
                <a:gridCol w="1534167">
                  <a:extLst>
                    <a:ext uri="{9D8B030D-6E8A-4147-A177-3AD203B41FA5}">
                      <a16:colId xmlns:a16="http://schemas.microsoft.com/office/drawing/2014/main" val="497464692"/>
                    </a:ext>
                  </a:extLst>
                </a:gridCol>
                <a:gridCol w="619568">
                  <a:extLst>
                    <a:ext uri="{9D8B030D-6E8A-4147-A177-3AD203B41FA5}">
                      <a16:colId xmlns:a16="http://schemas.microsoft.com/office/drawing/2014/main" val="3553915006"/>
                    </a:ext>
                  </a:extLst>
                </a:gridCol>
                <a:gridCol w="422879">
                  <a:extLst>
                    <a:ext uri="{9D8B030D-6E8A-4147-A177-3AD203B41FA5}">
                      <a16:colId xmlns:a16="http://schemas.microsoft.com/office/drawing/2014/main" val="739857160"/>
                    </a:ext>
                  </a:extLst>
                </a:gridCol>
                <a:gridCol w="371112">
                  <a:extLst>
                    <a:ext uri="{9D8B030D-6E8A-4147-A177-3AD203B41FA5}">
                      <a16:colId xmlns:a16="http://schemas.microsoft.com/office/drawing/2014/main" val="1656374330"/>
                    </a:ext>
                  </a:extLst>
                </a:gridCol>
              </a:tblGrid>
              <a:tr h="1041084">
                <a:tc gridSpan="9"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Broome and Around Bus Charters, Tours &amp; Private Vehicle</a:t>
                      </a:r>
                    </a:p>
                    <a:p>
                      <a:r>
                        <a:rPr lang="en-US" sz="1400" b="0" dirty="0">
                          <a:latin typeface="+mn-lt"/>
                        </a:rPr>
                        <a:t>Prices Valid 1 April, 2025 to 31 March, 2026  </a:t>
                      </a:r>
                      <a:r>
                        <a:rPr lang="en-US" sz="1100" b="0" dirty="0">
                          <a:latin typeface="+mn-lt"/>
                        </a:rPr>
                        <a:t>(Retail Rates, AUS </a:t>
                      </a:r>
                      <a:r>
                        <a:rPr lang="en-US" sz="1100" b="0" dirty="0" err="1">
                          <a:latin typeface="+mn-lt"/>
                        </a:rPr>
                        <a:t>inc</a:t>
                      </a:r>
                      <a:r>
                        <a:rPr lang="en-US" sz="1100" b="0" dirty="0">
                          <a:latin typeface="+mn-lt"/>
                        </a:rPr>
                        <a:t> GST)</a:t>
                      </a:r>
                    </a:p>
                    <a:p>
                      <a:endParaRPr lang="en-US" sz="1400" b="0" dirty="0">
                        <a:latin typeface="+mn-lt"/>
                      </a:endParaRPr>
                    </a:p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000" dirty="0">
                          <a:latin typeface="+mn-lt"/>
                        </a:rPr>
                        <a:t>#2 of 90 Tours in Broome TripAdvisor  - 2025 | #1 of 14 Incredible Tours by Australian </a:t>
                      </a:r>
                      <a:r>
                        <a:rPr lang="en-US" sz="1000" dirty="0" err="1">
                          <a:latin typeface="+mn-lt"/>
                        </a:rPr>
                        <a:t>Traveller</a:t>
                      </a:r>
                      <a:r>
                        <a:rPr lang="en-US" sz="1000" dirty="0">
                          <a:latin typeface="+mn-lt"/>
                        </a:rPr>
                        <a:t> Magazine – 2023</a:t>
                      </a:r>
                    </a:p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000" dirty="0">
                          <a:latin typeface="+mn-lt"/>
                        </a:rPr>
                        <a:t>P: +61 419 018 800 e: info@broomeandaround.com.au | w: broomeandaround.com.au | </a:t>
                      </a:r>
                      <a:r>
                        <a:rPr lang="en-US" sz="800" b="0" dirty="0">
                          <a:latin typeface="+mn-lt"/>
                        </a:rPr>
                        <a:t>ABN:  86 689 344 043</a:t>
                      </a:r>
                      <a:r>
                        <a:rPr lang="en-US" dirty="0">
                          <a:latin typeface="DM Sans" pitchFamily="2" charset="0"/>
                        </a:rPr>
                        <a:t>	                                                </a:t>
                      </a:r>
                      <a:r>
                        <a:rPr lang="en-US" sz="1000" dirty="0" err="1">
                          <a:latin typeface="DM Sans" pitchFamily="2" charset="0"/>
                        </a:rPr>
                        <a:t>Bookeable</a:t>
                      </a:r>
                      <a:r>
                        <a:rPr lang="en-US" sz="1000" dirty="0">
                          <a:latin typeface="DM Sans" pitchFamily="2" charset="0"/>
                        </a:rPr>
                        <a:t> Tours on Rezdy | Page 1 </a:t>
                      </a:r>
                      <a:endParaRPr lang="en-AU" sz="1000" dirty="0">
                        <a:latin typeface="DM Sans" pitchFamily="2" charset="0"/>
                      </a:endParaRPr>
                    </a:p>
                  </a:txBody>
                  <a:tcPr marL="36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solidFill>
                      <a:srgbClr val="2C5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62191"/>
                  </a:ext>
                </a:extLst>
              </a:tr>
              <a:tr h="293797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Tour Highlights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Departs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Pick-up  &amp; Details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Duration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Inclusions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Adult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Conc</a:t>
                      </a:r>
                      <a:endParaRPr lang="en-AU" sz="1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Child </a:t>
                      </a:r>
                      <a:r>
                        <a:rPr lang="en-US" sz="1000" b="0" dirty="0">
                          <a:solidFill>
                            <a:schemeClr val="bg1"/>
                          </a:solidFill>
                          <a:latin typeface="+mn-lt"/>
                        </a:rPr>
                        <a:t>5-15</a:t>
                      </a:r>
                      <a:endParaRPr lang="en-AU" sz="10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628378"/>
                  </a:ext>
                </a:extLst>
              </a:tr>
              <a:tr h="1072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DISCOVER BROOME PANORAMIC TOUR</a:t>
                      </a:r>
                      <a:b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The Broome you came for  is waiting!</a:t>
                      </a:r>
                      <a:endParaRPr lang="en-US" sz="9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latin typeface="+mn-lt"/>
                        </a:rPr>
                        <a:t>Boutique Morning Immersive Bus Tour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Perfect for Kimberley visitors looking to uncover Broome’s best! </a:t>
                      </a:r>
                      <a:r>
                        <a:rPr lang="en-US" sz="800" b="1" dirty="0">
                          <a:solidFill>
                            <a:schemeClr val="bg1"/>
                          </a:solidFill>
                        </a:rPr>
                        <a:t>RICH CULTURE, ICONIC SPOTS &amp; LOCAL STORIES 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INCLUDES </a:t>
                      </a:r>
                      <a:r>
                        <a:rPr lang="en-US" sz="800" b="1" dirty="0">
                          <a:solidFill>
                            <a:schemeClr val="bg1"/>
                          </a:solidFill>
                        </a:rPr>
                        <a:t>TOP TIPS FOR YOUR  BROOME STAY</a:t>
                      </a:r>
                      <a:endParaRPr lang="en-AU" sz="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Cable Beach, Gantheaume Point &amp; the stunning Simpsons Beach – yes, it's a must!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Fascinating pearling history &amp; ancient dinosaur footprints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Japanese Cemetery &amp; scenic Town Beach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Legendary local stories and rich Broome history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Explore Broome Town &amp; vibrant Chinatown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Daily,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For Late Bookings in the morning or evening,  </a:t>
                      </a:r>
                    </a:p>
                    <a:p>
                      <a:pPr algn="ctr"/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Call &amp; Text 0419 018 800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0407 445 125</a:t>
                      </a:r>
                    </a:p>
                    <a:p>
                      <a:pPr algn="ctr"/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2 pax | Max 22 pax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Start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9am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Finish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11.30am</a:t>
                      </a:r>
                      <a:b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(2.5 hours)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Hotel pick-up &amp;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Chilled towels, cold water &amp; snacks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Luggage storage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Airport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$130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$120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$40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417916"/>
                  </a:ext>
                </a:extLst>
              </a:tr>
              <a:tr h="98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Famous Malcolm </a:t>
                      </a:r>
                      <a:r>
                        <a:rPr lang="en-US" sz="10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douglas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 Crocodile Park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Feeding Tour – Step into another world!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latin typeface="+mn-lt"/>
                        </a:rPr>
                        <a:t>Saving animals | Educational  |Wow Factor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latin typeface="+mn-lt"/>
                        </a:rPr>
                        <a:t>Over 2,500 crocodiles, alligators and more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AU" sz="900" dirty="0">
                          <a:solidFill>
                            <a:schemeClr val="bg1"/>
                          </a:solidFill>
                          <a:latin typeface="+mn-lt"/>
                        </a:rPr>
                        <a:t>(16 km from Broome)</a:t>
                      </a:r>
                      <a:endParaRPr lang="en-US" sz="9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ALL AGES AND STAGES ALWAYS BLOWN AWAY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+mn-lt"/>
                        </a:rPr>
                        <a:t>UNDERSTATED, IMMERSIVE  - MUST DO BROOME </a:t>
                      </a:r>
                      <a:endParaRPr lang="en-AU" sz="8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1F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The Famous Bushman, Filmmaker and Conservationist,  Malcolm Douglas Crocodile Park</a:t>
                      </a:r>
                      <a:br>
                        <a:rPr lang="en-AU" sz="900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VIP access</a:t>
                      </a:r>
                      <a:r>
                        <a:rPr lang="en-AU" sz="900" dirty="0">
                          <a:solidFill>
                            <a:schemeClr val="accent1"/>
                          </a:solidFill>
                          <a:latin typeface="+mn-lt"/>
                        </a:rPr>
                        <a:t>, return transport, </a:t>
                      </a:r>
                      <a:r>
                        <a:rPr lang="en-AU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croc feeding &amp; Rogue Alley.  Malcolm,  A passionate conservationist who advocated wildlife preservation.  A deep connection with the Kimberley, Aboriginal Communities and the wildlife.</a:t>
                      </a: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Daily,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For Late Bookings in the morning or evening,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Call &amp; Text 0419 018 800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0407 445 125</a:t>
                      </a:r>
                    </a:p>
                    <a:p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2 pax | Max 22 pax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Start 2.15pm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Finish 4.45pm</a:t>
                      </a:r>
                      <a:b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(2.5 hours)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Hotel pick-up &amp; drop-off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Guided tour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Entry fees included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Luggage storage 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Airport drop-off</a:t>
                      </a: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$85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$80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$35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951211"/>
                  </a:ext>
                </a:extLst>
              </a:tr>
              <a:tr h="1140154">
                <a:tc>
                  <a:txBody>
                    <a:bodyPr/>
                    <a:lstStyle/>
                    <a:p>
                      <a:r>
                        <a:rPr lang="en-AU" sz="1000" b="1" dirty="0">
                          <a:solidFill>
                            <a:schemeClr val="bg1"/>
                          </a:solidFill>
                        </a:rPr>
                        <a:t>3-in-1 Iconic Broome Afternoon Tour</a:t>
                      </a:r>
                      <a:br>
                        <a:rPr lang="en-AU" sz="1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AU" sz="1000" dirty="0">
                          <a:solidFill>
                            <a:schemeClr val="bg1"/>
                          </a:solidFill>
                        </a:rPr>
                        <a:t>A trio of epic spots – </a:t>
                      </a:r>
                      <a:r>
                        <a:rPr lang="en-AU" sz="1000" b="1" dirty="0">
                          <a:solidFill>
                            <a:schemeClr val="bg1"/>
                          </a:solidFill>
                        </a:rPr>
                        <a:t>Broome</a:t>
                      </a:r>
                      <a:r>
                        <a:rPr lang="en-AU" sz="1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AU" sz="1000" b="1" dirty="0">
                          <a:solidFill>
                            <a:schemeClr val="bg1"/>
                          </a:solidFill>
                        </a:rPr>
                        <a:t>Museum, Matso’s Brewery &amp; the FAMOUS Malcolm Douglas Croc Park &amp; Refuge F</a:t>
                      </a:r>
                      <a:r>
                        <a:rPr lang="en-AU" sz="1000" dirty="0">
                          <a:solidFill>
                            <a:schemeClr val="bg1"/>
                          </a:solidFill>
                        </a:rPr>
                        <a:t>un for all ages!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AN ARTERMPPM OF CHILLIN, </a:t>
                      </a:r>
                      <a:r>
                        <a:rPr lang="en-US" sz="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THRILLIN AND YARNING AT 3 </a:t>
                      </a:r>
                      <a:r>
                        <a:rPr lang="en-AU" sz="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of BROOMES MOST ICONIC ATTRACTIONS</a:t>
                      </a:r>
                      <a:endParaRPr lang="en-AU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900" b="1" kern="1200" spc="-2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Broome Museum, (WA’s most visited Regional Museum) Broome’s famous original Matso’s Brewery (Lunch Available) &amp; the famous Malcolm Douglas Croc Park (1.15hr Feeding Tour)</a:t>
                      </a:r>
                      <a:br>
                        <a:rPr lang="en-AU" sz="900" b="1" kern="1200" spc="-2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AU" sz="900" b="1" kern="1200" spc="-2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Great add-on to Discover Broome </a:t>
                      </a:r>
                    </a:p>
                    <a:p>
                      <a:r>
                        <a:rPr lang="en-AU" sz="900" b="1" kern="1200" spc="-2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Ideal for Kimberley Visitors! Relish in the spirit, history and culture with a Matso’s Beer!</a:t>
                      </a: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Mon, Tues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Thurs, Friday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For Late Bookings in the morning or evening,  </a:t>
                      </a:r>
                    </a:p>
                    <a:p>
                      <a:pPr algn="ctr"/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Call &amp; Text 0419 018 800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0407 445 125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2 pax | Max 16 pax</a:t>
                      </a:r>
                      <a:endParaRPr lang="en-US" sz="9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Start 12.45pm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Finish 4.45pm</a:t>
                      </a:r>
                      <a:b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(4 hours)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Hotel pick-up &amp; drop-off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Entry fees included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Ginger &amp; mango Beer tasting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Time to buy your own lunch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Luggage storage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Airport drop-off</a:t>
                      </a: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$150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$145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$60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712783"/>
                  </a:ext>
                </a:extLst>
              </a:tr>
              <a:tr h="1097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Treasures of Broome – NEW Premium Tour</a:t>
                      </a:r>
                      <a:br>
                        <a:rPr lang="en-US" sz="1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Culture, connection &amp; a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LIVE Pearl Harvest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 in Broome Town.</a:t>
                      </a:r>
                      <a:br>
                        <a:rPr lang="en-US" sz="1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Local </a:t>
                      </a:r>
                      <a:r>
                        <a:rPr lang="en-US" sz="1000" b="1" dirty="0" err="1">
                          <a:solidFill>
                            <a:schemeClr val="bg1"/>
                          </a:solidFill>
                        </a:rPr>
                        <a:t>flavours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, sunset views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, and the charm of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Chinatown &amp; Town Beach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.</a:t>
                      </a:r>
                      <a:br>
                        <a:rPr lang="en-US" sz="1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800" b="1" dirty="0">
                          <a:solidFill>
                            <a:schemeClr val="bg1"/>
                          </a:solidFill>
                        </a:rPr>
                        <a:t>All-inclusive. Do Broome </a:t>
                      </a: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+mn-lt"/>
                        </a:rPr>
                        <a:t>DIFFERENTLY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1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The art Gallery encompassing the spirit of the Kimberley at the Black Stump Gallery,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Authentic generous Vietnamese Lunch &amp; Drink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Cygnet Bay Pearl Harvest in Chinatown –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not at their Pearl Farm (saving time &amp; convenience)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Cocktail &amp; Sunset  | Pole Position New Venue Cable Beach House | Stay for Dinner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900" b="1" spc="-21" dirty="0">
                          <a:solidFill>
                            <a:schemeClr val="accent1"/>
                          </a:solidFill>
                          <a:latin typeface="+mn-lt"/>
                        </a:rPr>
                        <a:t>You have the best spot in the house!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Wed + Fri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And on Request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For Late Bookings in the morning or evening,  </a:t>
                      </a:r>
                    </a:p>
                    <a:p>
                      <a:pPr algn="ctr"/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Call &amp; Text 0419 018 800</a:t>
                      </a:r>
                    </a:p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0407 445 125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2 pax | Max 16 pax</a:t>
                      </a:r>
                      <a:endParaRPr lang="en-US" sz="9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Start 12.45pm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Finish 4.45pm</a:t>
                      </a:r>
                      <a:b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(4 hours)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Hotel pick-up &amp; drop-off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Generous Lunch, drink at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Mr Saigon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Live pearl harvest &amp; pearl meat tasting, Bubbles conveniently, in Chinatown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Mango daiquiri, or your </a:t>
                      </a:r>
                      <a:r>
                        <a:rPr lang="en-US" sz="900" b="1" kern="1200" dirty="0" err="1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favourite</a:t>
                      </a:r>
                      <a:r>
                        <a:rPr lang="en-US" sz="9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Cocktail | Drink</a:t>
                      </a:r>
                    </a:p>
                  </a:txBody>
                  <a:tcPr marL="108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$180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$170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$75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559877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D52EB335-42E3-21AE-B49C-B093D03DAD30}"/>
              </a:ext>
            </a:extLst>
          </p:cNvPr>
          <p:cNvGrpSpPr/>
          <p:nvPr/>
        </p:nvGrpSpPr>
        <p:grpSpPr>
          <a:xfrm>
            <a:off x="10166487" y="0"/>
            <a:ext cx="1609726" cy="782965"/>
            <a:chOff x="9040674" y="349644"/>
            <a:chExt cx="1609726" cy="78296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0643CB9-74DF-24E2-68CF-120E186B75E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40674" y="349644"/>
              <a:ext cx="1609726" cy="782965"/>
            </a:xfrm>
            <a:custGeom>
              <a:avLst/>
              <a:gdLst>
                <a:gd name="T0" fmla="*/ 5936 w 6191"/>
                <a:gd name="T1" fmla="*/ 3173 h 3173"/>
                <a:gd name="T2" fmla="*/ 211 w 6191"/>
                <a:gd name="T3" fmla="*/ 3168 h 3173"/>
                <a:gd name="T4" fmla="*/ 0 w 6191"/>
                <a:gd name="T5" fmla="*/ 0 h 3173"/>
                <a:gd name="T6" fmla="*/ 6191 w 6191"/>
                <a:gd name="T7" fmla="*/ 115 h 3173"/>
                <a:gd name="T8" fmla="*/ 5936 w 6191"/>
                <a:gd name="T9" fmla="*/ 3173 h 3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91" h="3173">
                  <a:moveTo>
                    <a:pt x="5936" y="3173"/>
                  </a:moveTo>
                  <a:lnTo>
                    <a:pt x="211" y="3168"/>
                  </a:lnTo>
                  <a:lnTo>
                    <a:pt x="0" y="0"/>
                  </a:lnTo>
                  <a:lnTo>
                    <a:pt x="6191" y="115"/>
                  </a:lnTo>
                  <a:lnTo>
                    <a:pt x="5936" y="31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77800" dist="38100" dir="13500000" algn="br" rotWithShape="0">
                <a:prstClr val="black">
                  <a:alpha val="26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EC280B0-CE86-CCDC-C738-60105D320740}"/>
                </a:ext>
              </a:extLst>
            </p:cNvPr>
            <p:cNvGrpSpPr/>
            <p:nvPr/>
          </p:nvGrpSpPr>
          <p:grpSpPr>
            <a:xfrm>
              <a:off x="9215703" y="491094"/>
              <a:ext cx="1259667" cy="500063"/>
              <a:chOff x="714375" y="2617788"/>
              <a:chExt cx="1787525" cy="709612"/>
            </a:xfrm>
          </p:grpSpPr>
          <p:sp>
            <p:nvSpPr>
              <p:cNvPr id="12" name="Freeform 26">
                <a:extLst>
                  <a:ext uri="{FF2B5EF4-FFF2-40B4-BE49-F238E27FC236}">
                    <a16:creationId xmlns:a16="http://schemas.microsoft.com/office/drawing/2014/main" id="{45D3A5E7-EB37-539C-029F-CF289540AF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3500" y="3055938"/>
                <a:ext cx="773113" cy="244475"/>
              </a:xfrm>
              <a:custGeom>
                <a:avLst/>
                <a:gdLst>
                  <a:gd name="T0" fmla="*/ 477 w 2147"/>
                  <a:gd name="T1" fmla="*/ 494 h 673"/>
                  <a:gd name="T2" fmla="*/ 440 w 2147"/>
                  <a:gd name="T3" fmla="*/ 361 h 673"/>
                  <a:gd name="T4" fmla="*/ 409 w 2147"/>
                  <a:gd name="T5" fmla="*/ 523 h 673"/>
                  <a:gd name="T6" fmla="*/ 282 w 2147"/>
                  <a:gd name="T7" fmla="*/ 445 h 673"/>
                  <a:gd name="T8" fmla="*/ 286 w 2147"/>
                  <a:gd name="T9" fmla="*/ 374 h 673"/>
                  <a:gd name="T10" fmla="*/ 223 w 2147"/>
                  <a:gd name="T11" fmla="*/ 380 h 673"/>
                  <a:gd name="T12" fmla="*/ 134 w 2147"/>
                  <a:gd name="T13" fmla="*/ 409 h 673"/>
                  <a:gd name="T14" fmla="*/ 109 w 2147"/>
                  <a:gd name="T15" fmla="*/ 671 h 673"/>
                  <a:gd name="T16" fmla="*/ 299 w 2147"/>
                  <a:gd name="T17" fmla="*/ 661 h 673"/>
                  <a:gd name="T18" fmla="*/ 406 w 2147"/>
                  <a:gd name="T19" fmla="*/ 646 h 673"/>
                  <a:gd name="T20" fmla="*/ 466 w 2147"/>
                  <a:gd name="T21" fmla="*/ 651 h 673"/>
                  <a:gd name="T22" fmla="*/ 645 w 2147"/>
                  <a:gd name="T23" fmla="*/ 444 h 673"/>
                  <a:gd name="T24" fmla="*/ 480 w 2147"/>
                  <a:gd name="T25" fmla="*/ 496 h 673"/>
                  <a:gd name="T26" fmla="*/ 69 w 2147"/>
                  <a:gd name="T27" fmla="*/ 562 h 673"/>
                  <a:gd name="T28" fmla="*/ 200 w 2147"/>
                  <a:gd name="T29" fmla="*/ 489 h 673"/>
                  <a:gd name="T30" fmla="*/ 957 w 2147"/>
                  <a:gd name="T31" fmla="*/ 437 h 673"/>
                  <a:gd name="T32" fmla="*/ 806 w 2147"/>
                  <a:gd name="T33" fmla="*/ 349 h 673"/>
                  <a:gd name="T34" fmla="*/ 746 w 2147"/>
                  <a:gd name="T35" fmla="*/ 358 h 673"/>
                  <a:gd name="T36" fmla="*/ 658 w 2147"/>
                  <a:gd name="T37" fmla="*/ 495 h 673"/>
                  <a:gd name="T38" fmla="*/ 873 w 2147"/>
                  <a:gd name="T39" fmla="*/ 528 h 673"/>
                  <a:gd name="T40" fmla="*/ 942 w 2147"/>
                  <a:gd name="T41" fmla="*/ 521 h 673"/>
                  <a:gd name="T42" fmla="*/ 1136 w 2147"/>
                  <a:gd name="T43" fmla="*/ 558 h 673"/>
                  <a:gd name="T44" fmla="*/ 1234 w 2147"/>
                  <a:gd name="T45" fmla="*/ 636 h 673"/>
                  <a:gd name="T46" fmla="*/ 1357 w 2147"/>
                  <a:gd name="T47" fmla="*/ 633 h 673"/>
                  <a:gd name="T48" fmla="*/ 1362 w 2147"/>
                  <a:gd name="T49" fmla="*/ 630 h 673"/>
                  <a:gd name="T50" fmla="*/ 1501 w 2147"/>
                  <a:gd name="T51" fmla="*/ 616 h 673"/>
                  <a:gd name="T52" fmla="*/ 1586 w 2147"/>
                  <a:gd name="T53" fmla="*/ 501 h 673"/>
                  <a:gd name="T54" fmla="*/ 1388 w 2147"/>
                  <a:gd name="T55" fmla="*/ 479 h 673"/>
                  <a:gd name="T56" fmla="*/ 1366 w 2147"/>
                  <a:gd name="T57" fmla="*/ 342 h 673"/>
                  <a:gd name="T58" fmla="*/ 1307 w 2147"/>
                  <a:gd name="T59" fmla="*/ 551 h 673"/>
                  <a:gd name="T60" fmla="*/ 1233 w 2147"/>
                  <a:gd name="T61" fmla="*/ 419 h 673"/>
                  <a:gd name="T62" fmla="*/ 1243 w 2147"/>
                  <a:gd name="T63" fmla="*/ 348 h 673"/>
                  <a:gd name="T64" fmla="*/ 1180 w 2147"/>
                  <a:gd name="T65" fmla="*/ 350 h 673"/>
                  <a:gd name="T66" fmla="*/ 1031 w 2147"/>
                  <a:gd name="T67" fmla="*/ 567 h 673"/>
                  <a:gd name="T68" fmla="*/ 1035 w 2147"/>
                  <a:gd name="T69" fmla="*/ 401 h 673"/>
                  <a:gd name="T70" fmla="*/ 977 w 2147"/>
                  <a:gd name="T71" fmla="*/ 393 h 673"/>
                  <a:gd name="T72" fmla="*/ 957 w 2147"/>
                  <a:gd name="T73" fmla="*/ 437 h 673"/>
                  <a:gd name="T74" fmla="*/ 825 w 2147"/>
                  <a:gd name="T75" fmla="*/ 470 h 673"/>
                  <a:gd name="T76" fmla="*/ 793 w 2147"/>
                  <a:gd name="T77" fmla="*/ 393 h 673"/>
                  <a:gd name="T78" fmla="*/ 717 w 2147"/>
                  <a:gd name="T79" fmla="*/ 535 h 673"/>
                  <a:gd name="T80" fmla="*/ 790 w 2147"/>
                  <a:gd name="T81" fmla="*/ 526 h 673"/>
                  <a:gd name="T82" fmla="*/ 757 w 2147"/>
                  <a:gd name="T83" fmla="*/ 593 h 673"/>
                  <a:gd name="T84" fmla="*/ 2109 w 2147"/>
                  <a:gd name="T85" fmla="*/ 469 h 673"/>
                  <a:gd name="T86" fmla="*/ 1965 w 2147"/>
                  <a:gd name="T87" fmla="*/ 586 h 673"/>
                  <a:gd name="T88" fmla="*/ 2058 w 2147"/>
                  <a:gd name="T89" fmla="*/ 55 h 673"/>
                  <a:gd name="T90" fmla="*/ 1806 w 2147"/>
                  <a:gd name="T91" fmla="*/ 390 h 673"/>
                  <a:gd name="T92" fmla="*/ 1633 w 2147"/>
                  <a:gd name="T93" fmla="*/ 510 h 673"/>
                  <a:gd name="T94" fmla="*/ 1846 w 2147"/>
                  <a:gd name="T95" fmla="*/ 555 h 673"/>
                  <a:gd name="T96" fmla="*/ 2144 w 2147"/>
                  <a:gd name="T97" fmla="*/ 506 h 673"/>
                  <a:gd name="T98" fmla="*/ 1884 w 2147"/>
                  <a:gd name="T99" fmla="*/ 292 h 673"/>
                  <a:gd name="T100" fmla="*/ 1877 w 2147"/>
                  <a:gd name="T101" fmla="*/ 395 h 673"/>
                  <a:gd name="T102" fmla="*/ 1730 w 2147"/>
                  <a:gd name="T103" fmla="*/ 579 h 673"/>
                  <a:gd name="T104" fmla="*/ 1777 w 2147"/>
                  <a:gd name="T105" fmla="*/ 436 h 673"/>
                  <a:gd name="T106" fmla="*/ 1819 w 2147"/>
                  <a:gd name="T107" fmla="*/ 487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47" h="673">
                    <a:moveTo>
                      <a:pt x="480" y="496"/>
                    </a:moveTo>
                    <a:lnTo>
                      <a:pt x="477" y="494"/>
                    </a:lnTo>
                    <a:cubicBezTo>
                      <a:pt x="480" y="460"/>
                      <a:pt x="485" y="410"/>
                      <a:pt x="487" y="384"/>
                    </a:cubicBezTo>
                    <a:cubicBezTo>
                      <a:pt x="489" y="360"/>
                      <a:pt x="484" y="358"/>
                      <a:pt x="440" y="361"/>
                    </a:cubicBezTo>
                    <a:cubicBezTo>
                      <a:pt x="429" y="362"/>
                      <a:pt x="420" y="364"/>
                      <a:pt x="417" y="410"/>
                    </a:cubicBezTo>
                    <a:cubicBezTo>
                      <a:pt x="414" y="440"/>
                      <a:pt x="411" y="480"/>
                      <a:pt x="409" y="523"/>
                    </a:cubicBezTo>
                    <a:cubicBezTo>
                      <a:pt x="376" y="559"/>
                      <a:pt x="333" y="600"/>
                      <a:pt x="306" y="601"/>
                    </a:cubicBezTo>
                    <a:cubicBezTo>
                      <a:pt x="267" y="602"/>
                      <a:pt x="276" y="480"/>
                      <a:pt x="282" y="445"/>
                    </a:cubicBezTo>
                    <a:cubicBezTo>
                      <a:pt x="285" y="421"/>
                      <a:pt x="288" y="394"/>
                      <a:pt x="291" y="382"/>
                    </a:cubicBezTo>
                    <a:cubicBezTo>
                      <a:pt x="292" y="379"/>
                      <a:pt x="290" y="375"/>
                      <a:pt x="286" y="374"/>
                    </a:cubicBezTo>
                    <a:cubicBezTo>
                      <a:pt x="261" y="369"/>
                      <a:pt x="236" y="372"/>
                      <a:pt x="228" y="375"/>
                    </a:cubicBezTo>
                    <a:cubicBezTo>
                      <a:pt x="225" y="376"/>
                      <a:pt x="223" y="378"/>
                      <a:pt x="223" y="380"/>
                    </a:cubicBezTo>
                    <a:cubicBezTo>
                      <a:pt x="222" y="389"/>
                      <a:pt x="218" y="411"/>
                      <a:pt x="215" y="438"/>
                    </a:cubicBezTo>
                    <a:cubicBezTo>
                      <a:pt x="195" y="422"/>
                      <a:pt x="168" y="409"/>
                      <a:pt x="134" y="409"/>
                    </a:cubicBezTo>
                    <a:cubicBezTo>
                      <a:pt x="75" y="411"/>
                      <a:pt x="0" y="467"/>
                      <a:pt x="3" y="556"/>
                    </a:cubicBezTo>
                    <a:cubicBezTo>
                      <a:pt x="5" y="635"/>
                      <a:pt x="56" y="673"/>
                      <a:pt x="109" y="671"/>
                    </a:cubicBezTo>
                    <a:cubicBezTo>
                      <a:pt x="154" y="669"/>
                      <a:pt x="191" y="628"/>
                      <a:pt x="217" y="585"/>
                    </a:cubicBezTo>
                    <a:cubicBezTo>
                      <a:pt x="228" y="628"/>
                      <a:pt x="252" y="663"/>
                      <a:pt x="299" y="661"/>
                    </a:cubicBezTo>
                    <a:cubicBezTo>
                      <a:pt x="333" y="661"/>
                      <a:pt x="370" y="642"/>
                      <a:pt x="406" y="613"/>
                    </a:cubicBezTo>
                    <a:cubicBezTo>
                      <a:pt x="406" y="624"/>
                      <a:pt x="406" y="635"/>
                      <a:pt x="406" y="646"/>
                    </a:cubicBezTo>
                    <a:cubicBezTo>
                      <a:pt x="413" y="660"/>
                      <a:pt x="466" y="651"/>
                      <a:pt x="466" y="651"/>
                    </a:cubicBezTo>
                    <a:cubicBezTo>
                      <a:pt x="466" y="651"/>
                      <a:pt x="466" y="651"/>
                      <a:pt x="466" y="651"/>
                    </a:cubicBezTo>
                    <a:cubicBezTo>
                      <a:pt x="467" y="652"/>
                      <a:pt x="469" y="651"/>
                      <a:pt x="469" y="648"/>
                    </a:cubicBezTo>
                    <a:cubicBezTo>
                      <a:pt x="485" y="574"/>
                      <a:pt x="561" y="440"/>
                      <a:pt x="645" y="444"/>
                    </a:cubicBezTo>
                    <a:cubicBezTo>
                      <a:pt x="663" y="445"/>
                      <a:pt x="662" y="382"/>
                      <a:pt x="652" y="383"/>
                    </a:cubicBezTo>
                    <a:cubicBezTo>
                      <a:pt x="570" y="369"/>
                      <a:pt x="503" y="446"/>
                      <a:pt x="480" y="496"/>
                    </a:cubicBezTo>
                    <a:close/>
                    <a:moveTo>
                      <a:pt x="108" y="610"/>
                    </a:moveTo>
                    <a:cubicBezTo>
                      <a:pt x="85" y="611"/>
                      <a:pt x="69" y="591"/>
                      <a:pt x="69" y="562"/>
                    </a:cubicBezTo>
                    <a:cubicBezTo>
                      <a:pt x="67" y="506"/>
                      <a:pt x="107" y="464"/>
                      <a:pt x="145" y="463"/>
                    </a:cubicBezTo>
                    <a:cubicBezTo>
                      <a:pt x="168" y="462"/>
                      <a:pt x="187" y="474"/>
                      <a:pt x="200" y="489"/>
                    </a:cubicBezTo>
                    <a:cubicBezTo>
                      <a:pt x="173" y="557"/>
                      <a:pt x="127" y="609"/>
                      <a:pt x="108" y="610"/>
                    </a:cubicBezTo>
                    <a:close/>
                    <a:moveTo>
                      <a:pt x="957" y="437"/>
                    </a:moveTo>
                    <a:cubicBezTo>
                      <a:pt x="933" y="455"/>
                      <a:pt x="905" y="466"/>
                      <a:pt x="883" y="467"/>
                    </a:cubicBezTo>
                    <a:cubicBezTo>
                      <a:pt x="887" y="359"/>
                      <a:pt x="806" y="349"/>
                      <a:pt x="806" y="349"/>
                    </a:cubicBezTo>
                    <a:cubicBezTo>
                      <a:pt x="806" y="349"/>
                      <a:pt x="778" y="344"/>
                      <a:pt x="759" y="352"/>
                    </a:cubicBezTo>
                    <a:cubicBezTo>
                      <a:pt x="754" y="353"/>
                      <a:pt x="750" y="355"/>
                      <a:pt x="746" y="358"/>
                    </a:cubicBezTo>
                    <a:cubicBezTo>
                      <a:pt x="742" y="359"/>
                      <a:pt x="736" y="362"/>
                      <a:pt x="729" y="368"/>
                    </a:cubicBezTo>
                    <a:cubicBezTo>
                      <a:pt x="684" y="409"/>
                      <a:pt x="666" y="462"/>
                      <a:pt x="658" y="495"/>
                    </a:cubicBezTo>
                    <a:cubicBezTo>
                      <a:pt x="649" y="537"/>
                      <a:pt x="645" y="626"/>
                      <a:pt x="729" y="641"/>
                    </a:cubicBezTo>
                    <a:cubicBezTo>
                      <a:pt x="809" y="656"/>
                      <a:pt x="856" y="587"/>
                      <a:pt x="873" y="528"/>
                    </a:cubicBezTo>
                    <a:cubicBezTo>
                      <a:pt x="900" y="523"/>
                      <a:pt x="924" y="515"/>
                      <a:pt x="943" y="506"/>
                    </a:cubicBezTo>
                    <a:cubicBezTo>
                      <a:pt x="943" y="510"/>
                      <a:pt x="942" y="515"/>
                      <a:pt x="942" y="521"/>
                    </a:cubicBezTo>
                    <a:cubicBezTo>
                      <a:pt x="940" y="576"/>
                      <a:pt x="954" y="605"/>
                      <a:pt x="992" y="625"/>
                    </a:cubicBezTo>
                    <a:cubicBezTo>
                      <a:pt x="1026" y="641"/>
                      <a:pt x="1088" y="624"/>
                      <a:pt x="1136" y="558"/>
                    </a:cubicBezTo>
                    <a:cubicBezTo>
                      <a:pt x="1143" y="549"/>
                      <a:pt x="1150" y="539"/>
                      <a:pt x="1156" y="530"/>
                    </a:cubicBezTo>
                    <a:cubicBezTo>
                      <a:pt x="1160" y="586"/>
                      <a:pt x="1179" y="637"/>
                      <a:pt x="1234" y="636"/>
                    </a:cubicBezTo>
                    <a:cubicBezTo>
                      <a:pt x="1258" y="635"/>
                      <a:pt x="1280" y="629"/>
                      <a:pt x="1299" y="620"/>
                    </a:cubicBezTo>
                    <a:cubicBezTo>
                      <a:pt x="1304" y="636"/>
                      <a:pt x="1357" y="633"/>
                      <a:pt x="1357" y="633"/>
                    </a:cubicBezTo>
                    <a:cubicBezTo>
                      <a:pt x="1357" y="633"/>
                      <a:pt x="1357" y="633"/>
                      <a:pt x="1357" y="633"/>
                    </a:cubicBezTo>
                    <a:cubicBezTo>
                      <a:pt x="1359" y="634"/>
                      <a:pt x="1361" y="634"/>
                      <a:pt x="1362" y="630"/>
                    </a:cubicBezTo>
                    <a:cubicBezTo>
                      <a:pt x="1385" y="566"/>
                      <a:pt x="1486" y="437"/>
                      <a:pt x="1512" y="445"/>
                    </a:cubicBezTo>
                    <a:cubicBezTo>
                      <a:pt x="1537" y="452"/>
                      <a:pt x="1501" y="602"/>
                      <a:pt x="1501" y="616"/>
                    </a:cubicBezTo>
                    <a:cubicBezTo>
                      <a:pt x="1501" y="629"/>
                      <a:pt x="1551" y="640"/>
                      <a:pt x="1561" y="636"/>
                    </a:cubicBezTo>
                    <a:cubicBezTo>
                      <a:pt x="1567" y="634"/>
                      <a:pt x="1579" y="575"/>
                      <a:pt x="1586" y="501"/>
                    </a:cubicBezTo>
                    <a:cubicBezTo>
                      <a:pt x="1593" y="426"/>
                      <a:pt x="1554" y="395"/>
                      <a:pt x="1524" y="390"/>
                    </a:cubicBezTo>
                    <a:cubicBezTo>
                      <a:pt x="1477" y="382"/>
                      <a:pt x="1418" y="429"/>
                      <a:pt x="1388" y="479"/>
                    </a:cubicBezTo>
                    <a:cubicBezTo>
                      <a:pt x="1395" y="442"/>
                      <a:pt x="1403" y="403"/>
                      <a:pt x="1410" y="370"/>
                    </a:cubicBezTo>
                    <a:cubicBezTo>
                      <a:pt x="1415" y="346"/>
                      <a:pt x="1410" y="344"/>
                      <a:pt x="1366" y="342"/>
                    </a:cubicBezTo>
                    <a:cubicBezTo>
                      <a:pt x="1355" y="342"/>
                      <a:pt x="1344" y="343"/>
                      <a:pt x="1336" y="388"/>
                    </a:cubicBezTo>
                    <a:cubicBezTo>
                      <a:pt x="1328" y="429"/>
                      <a:pt x="1316" y="491"/>
                      <a:pt x="1307" y="551"/>
                    </a:cubicBezTo>
                    <a:cubicBezTo>
                      <a:pt x="1290" y="563"/>
                      <a:pt x="1262" y="577"/>
                      <a:pt x="1245" y="575"/>
                    </a:cubicBezTo>
                    <a:cubicBezTo>
                      <a:pt x="1206" y="573"/>
                      <a:pt x="1225" y="454"/>
                      <a:pt x="1233" y="419"/>
                    </a:cubicBezTo>
                    <a:cubicBezTo>
                      <a:pt x="1240" y="395"/>
                      <a:pt x="1244" y="368"/>
                      <a:pt x="1248" y="357"/>
                    </a:cubicBezTo>
                    <a:cubicBezTo>
                      <a:pt x="1249" y="353"/>
                      <a:pt x="1247" y="349"/>
                      <a:pt x="1243" y="348"/>
                    </a:cubicBezTo>
                    <a:cubicBezTo>
                      <a:pt x="1219" y="342"/>
                      <a:pt x="1194" y="343"/>
                      <a:pt x="1185" y="345"/>
                    </a:cubicBezTo>
                    <a:cubicBezTo>
                      <a:pt x="1183" y="346"/>
                      <a:pt x="1181" y="348"/>
                      <a:pt x="1180" y="350"/>
                    </a:cubicBezTo>
                    <a:cubicBezTo>
                      <a:pt x="1179" y="355"/>
                      <a:pt x="1176" y="364"/>
                      <a:pt x="1174" y="376"/>
                    </a:cubicBezTo>
                    <a:cubicBezTo>
                      <a:pt x="1154" y="431"/>
                      <a:pt x="1068" y="567"/>
                      <a:pt x="1031" y="567"/>
                    </a:cubicBezTo>
                    <a:cubicBezTo>
                      <a:pt x="1013" y="568"/>
                      <a:pt x="1011" y="545"/>
                      <a:pt x="1015" y="500"/>
                    </a:cubicBezTo>
                    <a:cubicBezTo>
                      <a:pt x="1019" y="468"/>
                      <a:pt x="1032" y="412"/>
                      <a:pt x="1035" y="401"/>
                    </a:cubicBezTo>
                    <a:cubicBezTo>
                      <a:pt x="1036" y="397"/>
                      <a:pt x="1034" y="394"/>
                      <a:pt x="1031" y="393"/>
                    </a:cubicBezTo>
                    <a:cubicBezTo>
                      <a:pt x="1004" y="384"/>
                      <a:pt x="986" y="390"/>
                      <a:pt x="977" y="393"/>
                    </a:cubicBezTo>
                    <a:cubicBezTo>
                      <a:pt x="975" y="393"/>
                      <a:pt x="973" y="395"/>
                      <a:pt x="972" y="398"/>
                    </a:cubicBezTo>
                    <a:cubicBezTo>
                      <a:pt x="971" y="406"/>
                      <a:pt x="964" y="418"/>
                      <a:pt x="957" y="437"/>
                    </a:cubicBezTo>
                    <a:close/>
                    <a:moveTo>
                      <a:pt x="793" y="393"/>
                    </a:moveTo>
                    <a:cubicBezTo>
                      <a:pt x="812" y="391"/>
                      <a:pt x="831" y="421"/>
                      <a:pt x="825" y="470"/>
                    </a:cubicBezTo>
                    <a:cubicBezTo>
                      <a:pt x="809" y="469"/>
                      <a:pt x="794" y="464"/>
                      <a:pt x="784" y="459"/>
                    </a:cubicBezTo>
                    <a:cubicBezTo>
                      <a:pt x="741" y="436"/>
                      <a:pt x="771" y="394"/>
                      <a:pt x="793" y="393"/>
                    </a:cubicBezTo>
                    <a:close/>
                    <a:moveTo>
                      <a:pt x="757" y="593"/>
                    </a:moveTo>
                    <a:cubicBezTo>
                      <a:pt x="744" y="598"/>
                      <a:pt x="716" y="600"/>
                      <a:pt x="717" y="535"/>
                    </a:cubicBezTo>
                    <a:cubicBezTo>
                      <a:pt x="718" y="516"/>
                      <a:pt x="722" y="499"/>
                      <a:pt x="728" y="483"/>
                    </a:cubicBezTo>
                    <a:cubicBezTo>
                      <a:pt x="740" y="503"/>
                      <a:pt x="761" y="520"/>
                      <a:pt x="790" y="526"/>
                    </a:cubicBezTo>
                    <a:cubicBezTo>
                      <a:pt x="797" y="528"/>
                      <a:pt x="803" y="528"/>
                      <a:pt x="809" y="529"/>
                    </a:cubicBezTo>
                    <a:cubicBezTo>
                      <a:pt x="792" y="566"/>
                      <a:pt x="767" y="590"/>
                      <a:pt x="757" y="593"/>
                    </a:cubicBezTo>
                    <a:close/>
                    <a:moveTo>
                      <a:pt x="2141" y="492"/>
                    </a:moveTo>
                    <a:lnTo>
                      <a:pt x="2109" y="469"/>
                    </a:lnTo>
                    <a:cubicBezTo>
                      <a:pt x="2105" y="466"/>
                      <a:pt x="2097" y="468"/>
                      <a:pt x="2094" y="472"/>
                    </a:cubicBezTo>
                    <a:cubicBezTo>
                      <a:pt x="2076" y="502"/>
                      <a:pt x="2021" y="587"/>
                      <a:pt x="1965" y="586"/>
                    </a:cubicBezTo>
                    <a:cubicBezTo>
                      <a:pt x="1922" y="585"/>
                      <a:pt x="1912" y="543"/>
                      <a:pt x="1894" y="487"/>
                    </a:cubicBezTo>
                    <a:cubicBezTo>
                      <a:pt x="2101" y="198"/>
                      <a:pt x="2099" y="86"/>
                      <a:pt x="2058" y="55"/>
                    </a:cubicBezTo>
                    <a:cubicBezTo>
                      <a:pt x="1989" y="0"/>
                      <a:pt x="1862" y="37"/>
                      <a:pt x="1817" y="286"/>
                    </a:cubicBezTo>
                    <a:cubicBezTo>
                      <a:pt x="1810" y="324"/>
                      <a:pt x="1806" y="359"/>
                      <a:pt x="1806" y="390"/>
                    </a:cubicBezTo>
                    <a:cubicBezTo>
                      <a:pt x="1796" y="385"/>
                      <a:pt x="1785" y="382"/>
                      <a:pt x="1771" y="381"/>
                    </a:cubicBezTo>
                    <a:cubicBezTo>
                      <a:pt x="1713" y="378"/>
                      <a:pt x="1652" y="410"/>
                      <a:pt x="1633" y="510"/>
                    </a:cubicBezTo>
                    <a:cubicBezTo>
                      <a:pt x="1616" y="600"/>
                      <a:pt x="1673" y="637"/>
                      <a:pt x="1725" y="640"/>
                    </a:cubicBezTo>
                    <a:cubicBezTo>
                      <a:pt x="1774" y="641"/>
                      <a:pt x="1816" y="599"/>
                      <a:pt x="1846" y="555"/>
                    </a:cubicBezTo>
                    <a:cubicBezTo>
                      <a:pt x="1865" y="608"/>
                      <a:pt x="1909" y="644"/>
                      <a:pt x="1963" y="645"/>
                    </a:cubicBezTo>
                    <a:cubicBezTo>
                      <a:pt x="2064" y="648"/>
                      <a:pt x="2128" y="537"/>
                      <a:pt x="2144" y="506"/>
                    </a:cubicBezTo>
                    <a:cubicBezTo>
                      <a:pt x="2147" y="501"/>
                      <a:pt x="2145" y="495"/>
                      <a:pt x="2141" y="492"/>
                    </a:cubicBezTo>
                    <a:close/>
                    <a:moveTo>
                      <a:pt x="1884" y="292"/>
                    </a:moveTo>
                    <a:cubicBezTo>
                      <a:pt x="1936" y="77"/>
                      <a:pt x="1997" y="74"/>
                      <a:pt x="2015" y="88"/>
                    </a:cubicBezTo>
                    <a:cubicBezTo>
                      <a:pt x="2035" y="103"/>
                      <a:pt x="1994" y="200"/>
                      <a:pt x="1877" y="395"/>
                    </a:cubicBezTo>
                    <a:cubicBezTo>
                      <a:pt x="1875" y="360"/>
                      <a:pt x="1877" y="324"/>
                      <a:pt x="1884" y="292"/>
                    </a:cubicBezTo>
                    <a:close/>
                    <a:moveTo>
                      <a:pt x="1730" y="579"/>
                    </a:moveTo>
                    <a:cubicBezTo>
                      <a:pt x="1708" y="584"/>
                      <a:pt x="1685" y="572"/>
                      <a:pt x="1694" y="528"/>
                    </a:cubicBezTo>
                    <a:cubicBezTo>
                      <a:pt x="1708" y="464"/>
                      <a:pt x="1744" y="435"/>
                      <a:pt x="1777" y="436"/>
                    </a:cubicBezTo>
                    <a:cubicBezTo>
                      <a:pt x="1796" y="436"/>
                      <a:pt x="1807" y="449"/>
                      <a:pt x="1814" y="468"/>
                    </a:cubicBezTo>
                    <a:cubicBezTo>
                      <a:pt x="1815" y="474"/>
                      <a:pt x="1817" y="481"/>
                      <a:pt x="1819" y="487"/>
                    </a:cubicBezTo>
                    <a:cubicBezTo>
                      <a:pt x="1786" y="539"/>
                      <a:pt x="1746" y="576"/>
                      <a:pt x="1730" y="579"/>
                    </a:cubicBezTo>
                    <a:close/>
                  </a:path>
                </a:pathLst>
              </a:custGeom>
              <a:solidFill>
                <a:srgbClr val="97C63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3" name="Freeform 27">
                <a:extLst>
                  <a:ext uri="{FF2B5EF4-FFF2-40B4-BE49-F238E27FC236}">
                    <a16:creationId xmlns:a16="http://schemas.microsoft.com/office/drawing/2014/main" id="{9E1F792C-1764-8CA9-C7E6-9E447B824C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5525" y="3168650"/>
                <a:ext cx="273050" cy="158750"/>
              </a:xfrm>
              <a:custGeom>
                <a:avLst/>
                <a:gdLst>
                  <a:gd name="T0" fmla="*/ 248 w 758"/>
                  <a:gd name="T1" fmla="*/ 274 h 440"/>
                  <a:gd name="T2" fmla="*/ 270 w 758"/>
                  <a:gd name="T3" fmla="*/ 227 h 440"/>
                  <a:gd name="T4" fmla="*/ 305 w 758"/>
                  <a:gd name="T5" fmla="*/ 249 h 440"/>
                  <a:gd name="T6" fmla="*/ 370 w 758"/>
                  <a:gd name="T7" fmla="*/ 247 h 440"/>
                  <a:gd name="T8" fmla="*/ 418 w 758"/>
                  <a:gd name="T9" fmla="*/ 374 h 440"/>
                  <a:gd name="T10" fmla="*/ 403 w 758"/>
                  <a:gd name="T11" fmla="*/ 408 h 440"/>
                  <a:gd name="T12" fmla="*/ 363 w 758"/>
                  <a:gd name="T13" fmla="*/ 393 h 440"/>
                  <a:gd name="T14" fmla="*/ 330 w 758"/>
                  <a:gd name="T15" fmla="*/ 333 h 440"/>
                  <a:gd name="T16" fmla="*/ 282 w 758"/>
                  <a:gd name="T17" fmla="*/ 417 h 440"/>
                  <a:gd name="T18" fmla="*/ 192 w 758"/>
                  <a:gd name="T19" fmla="*/ 427 h 440"/>
                  <a:gd name="T20" fmla="*/ 114 w 758"/>
                  <a:gd name="T21" fmla="*/ 421 h 440"/>
                  <a:gd name="T22" fmla="*/ 27 w 758"/>
                  <a:gd name="T23" fmla="*/ 422 h 440"/>
                  <a:gd name="T24" fmla="*/ 22 w 758"/>
                  <a:gd name="T25" fmla="*/ 300 h 440"/>
                  <a:gd name="T26" fmla="*/ 129 w 758"/>
                  <a:gd name="T27" fmla="*/ 276 h 440"/>
                  <a:gd name="T28" fmla="*/ 133 w 758"/>
                  <a:gd name="T29" fmla="*/ 246 h 440"/>
                  <a:gd name="T30" fmla="*/ 177 w 758"/>
                  <a:gd name="T31" fmla="*/ 240 h 440"/>
                  <a:gd name="T32" fmla="*/ 185 w 758"/>
                  <a:gd name="T33" fmla="*/ 251 h 440"/>
                  <a:gd name="T34" fmla="*/ 181 w 758"/>
                  <a:gd name="T35" fmla="*/ 290 h 440"/>
                  <a:gd name="T36" fmla="*/ 193 w 758"/>
                  <a:gd name="T37" fmla="*/ 378 h 440"/>
                  <a:gd name="T38" fmla="*/ 72 w 758"/>
                  <a:gd name="T39" fmla="*/ 389 h 440"/>
                  <a:gd name="T40" fmla="*/ 120 w 758"/>
                  <a:gd name="T41" fmla="*/ 320 h 440"/>
                  <a:gd name="T42" fmla="*/ 92 w 758"/>
                  <a:gd name="T43" fmla="*/ 311 h 440"/>
                  <a:gd name="T44" fmla="*/ 55 w 758"/>
                  <a:gd name="T45" fmla="*/ 367 h 440"/>
                  <a:gd name="T46" fmla="*/ 730 w 758"/>
                  <a:gd name="T47" fmla="*/ 260 h 440"/>
                  <a:gd name="T48" fmla="*/ 756 w 758"/>
                  <a:gd name="T49" fmla="*/ 288 h 440"/>
                  <a:gd name="T50" fmla="*/ 601 w 758"/>
                  <a:gd name="T51" fmla="*/ 376 h 440"/>
                  <a:gd name="T52" fmla="*/ 505 w 758"/>
                  <a:gd name="T53" fmla="*/ 400 h 440"/>
                  <a:gd name="T54" fmla="*/ 454 w 758"/>
                  <a:gd name="T55" fmla="*/ 383 h 440"/>
                  <a:gd name="T56" fmla="*/ 458 w 758"/>
                  <a:gd name="T57" fmla="*/ 254 h 440"/>
                  <a:gd name="T58" fmla="*/ 529 w 758"/>
                  <a:gd name="T59" fmla="*/ 228 h 440"/>
                  <a:gd name="T60" fmla="*/ 532 w 758"/>
                  <a:gd name="T61" fmla="*/ 172 h 440"/>
                  <a:gd name="T62" fmla="*/ 642 w 758"/>
                  <a:gd name="T63" fmla="*/ 1 h 440"/>
                  <a:gd name="T64" fmla="*/ 604 w 758"/>
                  <a:gd name="T65" fmla="*/ 290 h 440"/>
                  <a:gd name="T66" fmla="*/ 678 w 758"/>
                  <a:gd name="T67" fmla="*/ 320 h 440"/>
                  <a:gd name="T68" fmla="*/ 720 w 758"/>
                  <a:gd name="T69" fmla="*/ 260 h 440"/>
                  <a:gd name="T70" fmla="*/ 585 w 758"/>
                  <a:gd name="T71" fmla="*/ 173 h 440"/>
                  <a:gd name="T72" fmla="*/ 634 w 758"/>
                  <a:gd name="T73" fmla="*/ 94 h 440"/>
                  <a:gd name="T74" fmla="*/ 630 w 758"/>
                  <a:gd name="T75" fmla="*/ 47 h 440"/>
                  <a:gd name="T76" fmla="*/ 501 w 758"/>
                  <a:gd name="T77" fmla="*/ 350 h 440"/>
                  <a:gd name="T78" fmla="*/ 544 w 758"/>
                  <a:gd name="T79" fmla="*/ 291 h 440"/>
                  <a:gd name="T80" fmla="*/ 523 w 758"/>
                  <a:gd name="T81" fmla="*/ 272 h 440"/>
                  <a:gd name="T82" fmla="*/ 485 w 758"/>
                  <a:gd name="T83" fmla="*/ 342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8" h="440">
                    <a:moveTo>
                      <a:pt x="224" y="358"/>
                    </a:moveTo>
                    <a:cubicBezTo>
                      <a:pt x="231" y="352"/>
                      <a:pt x="237" y="345"/>
                      <a:pt x="243" y="338"/>
                    </a:cubicBezTo>
                    <a:cubicBezTo>
                      <a:pt x="244" y="315"/>
                      <a:pt x="247" y="292"/>
                      <a:pt x="248" y="274"/>
                    </a:cubicBezTo>
                    <a:lnTo>
                      <a:pt x="249" y="263"/>
                    </a:lnTo>
                    <a:cubicBezTo>
                      <a:pt x="251" y="247"/>
                      <a:pt x="253" y="239"/>
                      <a:pt x="256" y="235"/>
                    </a:cubicBezTo>
                    <a:cubicBezTo>
                      <a:pt x="261" y="228"/>
                      <a:pt x="265" y="228"/>
                      <a:pt x="270" y="227"/>
                    </a:cubicBezTo>
                    <a:lnTo>
                      <a:pt x="270" y="227"/>
                    </a:lnTo>
                    <a:cubicBezTo>
                      <a:pt x="285" y="226"/>
                      <a:pt x="293" y="226"/>
                      <a:pt x="298" y="229"/>
                    </a:cubicBezTo>
                    <a:cubicBezTo>
                      <a:pt x="306" y="233"/>
                      <a:pt x="306" y="238"/>
                      <a:pt x="305" y="249"/>
                    </a:cubicBezTo>
                    <a:lnTo>
                      <a:pt x="301" y="289"/>
                    </a:lnTo>
                    <a:cubicBezTo>
                      <a:pt x="308" y="280"/>
                      <a:pt x="316" y="271"/>
                      <a:pt x="325" y="265"/>
                    </a:cubicBezTo>
                    <a:cubicBezTo>
                      <a:pt x="339" y="253"/>
                      <a:pt x="355" y="246"/>
                      <a:pt x="370" y="247"/>
                    </a:cubicBezTo>
                    <a:cubicBezTo>
                      <a:pt x="382" y="248"/>
                      <a:pt x="397" y="254"/>
                      <a:pt x="407" y="269"/>
                    </a:cubicBezTo>
                    <a:cubicBezTo>
                      <a:pt x="415" y="280"/>
                      <a:pt x="420" y="296"/>
                      <a:pt x="420" y="317"/>
                    </a:cubicBezTo>
                    <a:cubicBezTo>
                      <a:pt x="420" y="339"/>
                      <a:pt x="420" y="359"/>
                      <a:pt x="418" y="374"/>
                    </a:cubicBezTo>
                    <a:cubicBezTo>
                      <a:pt x="417" y="392"/>
                      <a:pt x="413" y="404"/>
                      <a:pt x="410" y="407"/>
                    </a:cubicBezTo>
                    <a:lnTo>
                      <a:pt x="409" y="407"/>
                    </a:lnTo>
                    <a:cubicBezTo>
                      <a:pt x="408" y="407"/>
                      <a:pt x="406" y="408"/>
                      <a:pt x="403" y="408"/>
                    </a:cubicBezTo>
                    <a:cubicBezTo>
                      <a:pt x="398" y="409"/>
                      <a:pt x="390" y="408"/>
                      <a:pt x="382" y="406"/>
                    </a:cubicBezTo>
                    <a:cubicBezTo>
                      <a:pt x="374" y="404"/>
                      <a:pt x="366" y="401"/>
                      <a:pt x="364" y="396"/>
                    </a:cubicBezTo>
                    <a:cubicBezTo>
                      <a:pt x="363" y="395"/>
                      <a:pt x="363" y="394"/>
                      <a:pt x="363" y="393"/>
                    </a:cubicBezTo>
                    <a:cubicBezTo>
                      <a:pt x="363" y="390"/>
                      <a:pt x="363" y="383"/>
                      <a:pt x="364" y="374"/>
                    </a:cubicBezTo>
                    <a:cubicBezTo>
                      <a:pt x="367" y="346"/>
                      <a:pt x="371" y="295"/>
                      <a:pt x="365" y="293"/>
                    </a:cubicBezTo>
                    <a:cubicBezTo>
                      <a:pt x="359" y="292"/>
                      <a:pt x="345" y="310"/>
                      <a:pt x="330" y="333"/>
                    </a:cubicBezTo>
                    <a:cubicBezTo>
                      <a:pt x="313" y="359"/>
                      <a:pt x="297" y="390"/>
                      <a:pt x="291" y="410"/>
                    </a:cubicBezTo>
                    <a:cubicBezTo>
                      <a:pt x="291" y="414"/>
                      <a:pt x="289" y="416"/>
                      <a:pt x="287" y="417"/>
                    </a:cubicBezTo>
                    <a:cubicBezTo>
                      <a:pt x="285" y="418"/>
                      <a:pt x="284" y="418"/>
                      <a:pt x="282" y="417"/>
                    </a:cubicBezTo>
                    <a:cubicBezTo>
                      <a:pt x="275" y="418"/>
                      <a:pt x="246" y="421"/>
                      <a:pt x="241" y="409"/>
                    </a:cubicBezTo>
                    <a:lnTo>
                      <a:pt x="240" y="408"/>
                    </a:lnTo>
                    <a:cubicBezTo>
                      <a:pt x="224" y="419"/>
                      <a:pt x="208" y="426"/>
                      <a:pt x="192" y="427"/>
                    </a:cubicBezTo>
                    <a:cubicBezTo>
                      <a:pt x="177" y="428"/>
                      <a:pt x="165" y="424"/>
                      <a:pt x="156" y="416"/>
                    </a:cubicBezTo>
                    <a:cubicBezTo>
                      <a:pt x="148" y="410"/>
                      <a:pt x="143" y="401"/>
                      <a:pt x="138" y="391"/>
                    </a:cubicBezTo>
                    <a:cubicBezTo>
                      <a:pt x="131" y="402"/>
                      <a:pt x="123" y="413"/>
                      <a:pt x="114" y="421"/>
                    </a:cubicBezTo>
                    <a:cubicBezTo>
                      <a:pt x="103" y="430"/>
                      <a:pt x="90" y="437"/>
                      <a:pt x="77" y="438"/>
                    </a:cubicBezTo>
                    <a:lnTo>
                      <a:pt x="76" y="438"/>
                    </a:lnTo>
                    <a:cubicBezTo>
                      <a:pt x="58" y="440"/>
                      <a:pt x="41" y="434"/>
                      <a:pt x="27" y="422"/>
                    </a:cubicBezTo>
                    <a:cubicBezTo>
                      <a:pt x="13" y="410"/>
                      <a:pt x="4" y="392"/>
                      <a:pt x="2" y="366"/>
                    </a:cubicBezTo>
                    <a:lnTo>
                      <a:pt x="2" y="366"/>
                    </a:lnTo>
                    <a:cubicBezTo>
                      <a:pt x="0" y="339"/>
                      <a:pt x="9" y="316"/>
                      <a:pt x="22" y="300"/>
                    </a:cubicBezTo>
                    <a:cubicBezTo>
                      <a:pt x="39" y="279"/>
                      <a:pt x="63" y="267"/>
                      <a:pt x="84" y="265"/>
                    </a:cubicBezTo>
                    <a:cubicBezTo>
                      <a:pt x="94" y="265"/>
                      <a:pt x="103" y="266"/>
                      <a:pt x="112" y="269"/>
                    </a:cubicBezTo>
                    <a:cubicBezTo>
                      <a:pt x="118" y="271"/>
                      <a:pt x="124" y="273"/>
                      <a:pt x="129" y="276"/>
                    </a:cubicBezTo>
                    <a:lnTo>
                      <a:pt x="130" y="264"/>
                    </a:lnTo>
                    <a:lnTo>
                      <a:pt x="131" y="251"/>
                    </a:lnTo>
                    <a:cubicBezTo>
                      <a:pt x="131" y="249"/>
                      <a:pt x="132" y="247"/>
                      <a:pt x="133" y="246"/>
                    </a:cubicBezTo>
                    <a:cubicBezTo>
                      <a:pt x="134" y="245"/>
                      <a:pt x="136" y="243"/>
                      <a:pt x="138" y="243"/>
                    </a:cubicBezTo>
                    <a:cubicBezTo>
                      <a:pt x="141" y="241"/>
                      <a:pt x="148" y="240"/>
                      <a:pt x="157" y="239"/>
                    </a:cubicBezTo>
                    <a:cubicBezTo>
                      <a:pt x="163" y="239"/>
                      <a:pt x="170" y="239"/>
                      <a:pt x="177" y="240"/>
                    </a:cubicBezTo>
                    <a:lnTo>
                      <a:pt x="177" y="240"/>
                    </a:lnTo>
                    <a:cubicBezTo>
                      <a:pt x="180" y="241"/>
                      <a:pt x="182" y="242"/>
                      <a:pt x="184" y="244"/>
                    </a:cubicBezTo>
                    <a:cubicBezTo>
                      <a:pt x="185" y="246"/>
                      <a:pt x="186" y="249"/>
                      <a:pt x="185" y="251"/>
                    </a:cubicBezTo>
                    <a:lnTo>
                      <a:pt x="185" y="252"/>
                    </a:lnTo>
                    <a:cubicBezTo>
                      <a:pt x="184" y="256"/>
                      <a:pt x="184" y="265"/>
                      <a:pt x="183" y="275"/>
                    </a:cubicBezTo>
                    <a:lnTo>
                      <a:pt x="181" y="290"/>
                    </a:lnTo>
                    <a:cubicBezTo>
                      <a:pt x="180" y="300"/>
                      <a:pt x="179" y="320"/>
                      <a:pt x="181" y="339"/>
                    </a:cubicBezTo>
                    <a:cubicBezTo>
                      <a:pt x="181" y="350"/>
                      <a:pt x="183" y="360"/>
                      <a:pt x="185" y="367"/>
                    </a:cubicBezTo>
                    <a:cubicBezTo>
                      <a:pt x="188" y="373"/>
                      <a:pt x="190" y="377"/>
                      <a:pt x="193" y="378"/>
                    </a:cubicBezTo>
                    <a:lnTo>
                      <a:pt x="194" y="378"/>
                    </a:lnTo>
                    <a:cubicBezTo>
                      <a:pt x="202" y="377"/>
                      <a:pt x="213" y="369"/>
                      <a:pt x="224" y="358"/>
                    </a:cubicBezTo>
                    <a:close/>
                    <a:moveTo>
                      <a:pt x="72" y="389"/>
                    </a:moveTo>
                    <a:lnTo>
                      <a:pt x="73" y="389"/>
                    </a:lnTo>
                    <a:cubicBezTo>
                      <a:pt x="77" y="388"/>
                      <a:pt x="86" y="379"/>
                      <a:pt x="96" y="365"/>
                    </a:cubicBezTo>
                    <a:cubicBezTo>
                      <a:pt x="104" y="353"/>
                      <a:pt x="113" y="338"/>
                      <a:pt x="120" y="320"/>
                    </a:cubicBezTo>
                    <a:cubicBezTo>
                      <a:pt x="116" y="317"/>
                      <a:pt x="112" y="315"/>
                      <a:pt x="108" y="313"/>
                    </a:cubicBezTo>
                    <a:cubicBezTo>
                      <a:pt x="103" y="311"/>
                      <a:pt x="98" y="310"/>
                      <a:pt x="93" y="311"/>
                    </a:cubicBezTo>
                    <a:lnTo>
                      <a:pt x="92" y="311"/>
                    </a:lnTo>
                    <a:cubicBezTo>
                      <a:pt x="83" y="311"/>
                      <a:pt x="73" y="318"/>
                      <a:pt x="66" y="327"/>
                    </a:cubicBezTo>
                    <a:cubicBezTo>
                      <a:pt x="58" y="337"/>
                      <a:pt x="54" y="350"/>
                      <a:pt x="55" y="365"/>
                    </a:cubicBezTo>
                    <a:lnTo>
                      <a:pt x="55" y="367"/>
                    </a:lnTo>
                    <a:cubicBezTo>
                      <a:pt x="55" y="374"/>
                      <a:pt x="58" y="380"/>
                      <a:pt x="61" y="384"/>
                    </a:cubicBezTo>
                    <a:cubicBezTo>
                      <a:pt x="64" y="387"/>
                      <a:pt x="68" y="389"/>
                      <a:pt x="72" y="389"/>
                    </a:cubicBezTo>
                    <a:close/>
                    <a:moveTo>
                      <a:pt x="730" y="260"/>
                    </a:moveTo>
                    <a:lnTo>
                      <a:pt x="751" y="272"/>
                    </a:lnTo>
                    <a:cubicBezTo>
                      <a:pt x="753" y="274"/>
                      <a:pt x="756" y="276"/>
                      <a:pt x="757" y="279"/>
                    </a:cubicBezTo>
                    <a:cubicBezTo>
                      <a:pt x="758" y="282"/>
                      <a:pt x="758" y="285"/>
                      <a:pt x="756" y="288"/>
                    </a:cubicBezTo>
                    <a:cubicBezTo>
                      <a:pt x="751" y="301"/>
                      <a:pt x="737" y="335"/>
                      <a:pt x="711" y="359"/>
                    </a:cubicBezTo>
                    <a:cubicBezTo>
                      <a:pt x="695" y="374"/>
                      <a:pt x="674" y="386"/>
                      <a:pt x="649" y="388"/>
                    </a:cubicBezTo>
                    <a:cubicBezTo>
                      <a:pt x="632" y="389"/>
                      <a:pt x="615" y="385"/>
                      <a:pt x="601" y="376"/>
                    </a:cubicBezTo>
                    <a:cubicBezTo>
                      <a:pt x="590" y="369"/>
                      <a:pt x="580" y="359"/>
                      <a:pt x="572" y="347"/>
                    </a:cubicBezTo>
                    <a:cubicBezTo>
                      <a:pt x="565" y="358"/>
                      <a:pt x="557" y="369"/>
                      <a:pt x="548" y="378"/>
                    </a:cubicBezTo>
                    <a:cubicBezTo>
                      <a:pt x="536" y="390"/>
                      <a:pt x="521" y="398"/>
                      <a:pt x="505" y="400"/>
                    </a:cubicBezTo>
                    <a:lnTo>
                      <a:pt x="505" y="400"/>
                    </a:lnTo>
                    <a:cubicBezTo>
                      <a:pt x="501" y="400"/>
                      <a:pt x="497" y="400"/>
                      <a:pt x="493" y="399"/>
                    </a:cubicBezTo>
                    <a:cubicBezTo>
                      <a:pt x="479" y="398"/>
                      <a:pt x="465" y="393"/>
                      <a:pt x="454" y="383"/>
                    </a:cubicBezTo>
                    <a:cubicBezTo>
                      <a:pt x="443" y="372"/>
                      <a:pt x="435" y="357"/>
                      <a:pt x="434" y="336"/>
                    </a:cubicBezTo>
                    <a:cubicBezTo>
                      <a:pt x="433" y="331"/>
                      <a:pt x="433" y="325"/>
                      <a:pt x="434" y="320"/>
                    </a:cubicBezTo>
                    <a:cubicBezTo>
                      <a:pt x="436" y="290"/>
                      <a:pt x="445" y="269"/>
                      <a:pt x="458" y="254"/>
                    </a:cubicBezTo>
                    <a:cubicBezTo>
                      <a:pt x="474" y="236"/>
                      <a:pt x="495" y="228"/>
                      <a:pt x="515" y="227"/>
                    </a:cubicBezTo>
                    <a:lnTo>
                      <a:pt x="516" y="227"/>
                    </a:lnTo>
                    <a:cubicBezTo>
                      <a:pt x="520" y="227"/>
                      <a:pt x="525" y="227"/>
                      <a:pt x="529" y="228"/>
                    </a:cubicBezTo>
                    <a:lnTo>
                      <a:pt x="531" y="228"/>
                    </a:lnTo>
                    <a:cubicBezTo>
                      <a:pt x="531" y="221"/>
                      <a:pt x="530" y="214"/>
                      <a:pt x="530" y="206"/>
                    </a:cubicBezTo>
                    <a:cubicBezTo>
                      <a:pt x="530" y="196"/>
                      <a:pt x="531" y="184"/>
                      <a:pt x="532" y="172"/>
                    </a:cubicBezTo>
                    <a:cubicBezTo>
                      <a:pt x="536" y="115"/>
                      <a:pt x="549" y="74"/>
                      <a:pt x="566" y="47"/>
                    </a:cubicBezTo>
                    <a:cubicBezTo>
                      <a:pt x="577" y="30"/>
                      <a:pt x="589" y="18"/>
                      <a:pt x="602" y="11"/>
                    </a:cubicBezTo>
                    <a:cubicBezTo>
                      <a:pt x="615" y="3"/>
                      <a:pt x="629" y="0"/>
                      <a:pt x="642" y="1"/>
                    </a:cubicBezTo>
                    <a:cubicBezTo>
                      <a:pt x="654" y="2"/>
                      <a:pt x="664" y="6"/>
                      <a:pt x="674" y="12"/>
                    </a:cubicBezTo>
                    <a:cubicBezTo>
                      <a:pt x="691" y="22"/>
                      <a:pt x="702" y="51"/>
                      <a:pt x="686" y="110"/>
                    </a:cubicBezTo>
                    <a:cubicBezTo>
                      <a:pt x="674" y="152"/>
                      <a:pt x="650" y="210"/>
                      <a:pt x="604" y="290"/>
                    </a:cubicBezTo>
                    <a:lnTo>
                      <a:pt x="606" y="294"/>
                    </a:lnTo>
                    <a:cubicBezTo>
                      <a:pt x="618" y="321"/>
                      <a:pt x="626" y="341"/>
                      <a:pt x="646" y="339"/>
                    </a:cubicBezTo>
                    <a:cubicBezTo>
                      <a:pt x="657" y="339"/>
                      <a:pt x="668" y="331"/>
                      <a:pt x="678" y="320"/>
                    </a:cubicBezTo>
                    <a:cubicBezTo>
                      <a:pt x="694" y="302"/>
                      <a:pt x="707" y="278"/>
                      <a:pt x="712" y="266"/>
                    </a:cubicBezTo>
                    <a:lnTo>
                      <a:pt x="713" y="265"/>
                    </a:lnTo>
                    <a:cubicBezTo>
                      <a:pt x="714" y="263"/>
                      <a:pt x="717" y="261"/>
                      <a:pt x="720" y="260"/>
                    </a:cubicBezTo>
                    <a:cubicBezTo>
                      <a:pt x="723" y="258"/>
                      <a:pt x="727" y="259"/>
                      <a:pt x="730" y="260"/>
                    </a:cubicBezTo>
                    <a:close/>
                    <a:moveTo>
                      <a:pt x="615" y="64"/>
                    </a:moveTo>
                    <a:cubicBezTo>
                      <a:pt x="604" y="82"/>
                      <a:pt x="593" y="116"/>
                      <a:pt x="585" y="173"/>
                    </a:cubicBezTo>
                    <a:cubicBezTo>
                      <a:pt x="584" y="182"/>
                      <a:pt x="584" y="192"/>
                      <a:pt x="584" y="202"/>
                    </a:cubicBezTo>
                    <a:cubicBezTo>
                      <a:pt x="584" y="205"/>
                      <a:pt x="584" y="209"/>
                      <a:pt x="585" y="213"/>
                    </a:cubicBezTo>
                    <a:cubicBezTo>
                      <a:pt x="608" y="161"/>
                      <a:pt x="624" y="122"/>
                      <a:pt x="634" y="94"/>
                    </a:cubicBezTo>
                    <a:cubicBezTo>
                      <a:pt x="644" y="63"/>
                      <a:pt x="647" y="47"/>
                      <a:pt x="643" y="45"/>
                    </a:cubicBezTo>
                    <a:cubicBezTo>
                      <a:pt x="642" y="44"/>
                      <a:pt x="641" y="44"/>
                      <a:pt x="640" y="44"/>
                    </a:cubicBezTo>
                    <a:cubicBezTo>
                      <a:pt x="637" y="44"/>
                      <a:pt x="634" y="44"/>
                      <a:pt x="630" y="47"/>
                    </a:cubicBezTo>
                    <a:cubicBezTo>
                      <a:pt x="626" y="50"/>
                      <a:pt x="621" y="55"/>
                      <a:pt x="615" y="64"/>
                    </a:cubicBezTo>
                    <a:close/>
                    <a:moveTo>
                      <a:pt x="495" y="351"/>
                    </a:moveTo>
                    <a:cubicBezTo>
                      <a:pt x="497" y="351"/>
                      <a:pt x="499" y="351"/>
                      <a:pt x="501" y="350"/>
                    </a:cubicBezTo>
                    <a:cubicBezTo>
                      <a:pt x="506" y="349"/>
                      <a:pt x="513" y="342"/>
                      <a:pt x="522" y="330"/>
                    </a:cubicBezTo>
                    <a:cubicBezTo>
                      <a:pt x="530" y="321"/>
                      <a:pt x="538" y="308"/>
                      <a:pt x="545" y="294"/>
                    </a:cubicBezTo>
                    <a:lnTo>
                      <a:pt x="544" y="291"/>
                    </a:lnTo>
                    <a:cubicBezTo>
                      <a:pt x="543" y="289"/>
                      <a:pt x="542" y="287"/>
                      <a:pt x="542" y="285"/>
                    </a:cubicBezTo>
                    <a:cubicBezTo>
                      <a:pt x="540" y="281"/>
                      <a:pt x="537" y="277"/>
                      <a:pt x="534" y="275"/>
                    </a:cubicBezTo>
                    <a:cubicBezTo>
                      <a:pt x="531" y="273"/>
                      <a:pt x="527" y="272"/>
                      <a:pt x="523" y="272"/>
                    </a:cubicBezTo>
                    <a:cubicBezTo>
                      <a:pt x="515" y="273"/>
                      <a:pt x="506" y="278"/>
                      <a:pt x="499" y="288"/>
                    </a:cubicBezTo>
                    <a:cubicBezTo>
                      <a:pt x="492" y="297"/>
                      <a:pt x="487" y="310"/>
                      <a:pt x="484" y="328"/>
                    </a:cubicBezTo>
                    <a:cubicBezTo>
                      <a:pt x="484" y="334"/>
                      <a:pt x="484" y="339"/>
                      <a:pt x="485" y="342"/>
                    </a:cubicBezTo>
                    <a:cubicBezTo>
                      <a:pt x="486" y="345"/>
                      <a:pt x="488" y="348"/>
                      <a:pt x="489" y="349"/>
                    </a:cubicBezTo>
                    <a:cubicBezTo>
                      <a:pt x="491" y="350"/>
                      <a:pt x="493" y="351"/>
                      <a:pt x="495" y="351"/>
                    </a:cubicBezTo>
                    <a:close/>
                  </a:path>
                </a:pathLst>
              </a:custGeom>
              <a:solidFill>
                <a:srgbClr val="00BDC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4" name="Freeform 28">
                <a:extLst>
                  <a:ext uri="{FF2B5EF4-FFF2-40B4-BE49-F238E27FC236}">
                    <a16:creationId xmlns:a16="http://schemas.microsoft.com/office/drawing/2014/main" id="{E85EEDBF-9335-C224-8838-8A1D3C5057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4425" y="2682875"/>
                <a:ext cx="1387475" cy="469900"/>
              </a:xfrm>
              <a:custGeom>
                <a:avLst/>
                <a:gdLst>
                  <a:gd name="T0" fmla="*/ 227 w 3845"/>
                  <a:gd name="T1" fmla="*/ 1142 h 1296"/>
                  <a:gd name="T2" fmla="*/ 191 w 3845"/>
                  <a:gd name="T3" fmla="*/ 1173 h 1296"/>
                  <a:gd name="T4" fmla="*/ 106 w 3845"/>
                  <a:gd name="T5" fmla="*/ 1134 h 1296"/>
                  <a:gd name="T6" fmla="*/ 116 w 3845"/>
                  <a:gd name="T7" fmla="*/ 218 h 1296"/>
                  <a:gd name="T8" fmla="*/ 481 w 3845"/>
                  <a:gd name="T9" fmla="*/ 11 h 1296"/>
                  <a:gd name="T10" fmla="*/ 638 w 3845"/>
                  <a:gd name="T11" fmla="*/ 166 h 1296"/>
                  <a:gd name="T12" fmla="*/ 539 w 3845"/>
                  <a:gd name="T13" fmla="*/ 443 h 1296"/>
                  <a:gd name="T14" fmla="*/ 362 w 3845"/>
                  <a:gd name="T15" fmla="*/ 551 h 1296"/>
                  <a:gd name="T16" fmla="*/ 1009 w 3845"/>
                  <a:gd name="T17" fmla="*/ 1119 h 1296"/>
                  <a:gd name="T18" fmla="*/ 1698 w 3845"/>
                  <a:gd name="T19" fmla="*/ 1027 h 1296"/>
                  <a:gd name="T20" fmla="*/ 2063 w 3845"/>
                  <a:gd name="T21" fmla="*/ 441 h 1296"/>
                  <a:gd name="T22" fmla="*/ 2101 w 3845"/>
                  <a:gd name="T23" fmla="*/ 401 h 1296"/>
                  <a:gd name="T24" fmla="*/ 2148 w 3845"/>
                  <a:gd name="T25" fmla="*/ 397 h 1296"/>
                  <a:gd name="T26" fmla="*/ 2211 w 3845"/>
                  <a:gd name="T27" fmla="*/ 507 h 1296"/>
                  <a:gd name="T28" fmla="*/ 2272 w 3845"/>
                  <a:gd name="T29" fmla="*/ 399 h 1296"/>
                  <a:gd name="T30" fmla="*/ 2464 w 3845"/>
                  <a:gd name="T31" fmla="*/ 290 h 1296"/>
                  <a:gd name="T32" fmla="*/ 2531 w 3845"/>
                  <a:gd name="T33" fmla="*/ 440 h 1296"/>
                  <a:gd name="T34" fmla="*/ 2575 w 3845"/>
                  <a:gd name="T35" fmla="*/ 398 h 1296"/>
                  <a:gd name="T36" fmla="*/ 2711 w 3845"/>
                  <a:gd name="T37" fmla="*/ 320 h 1296"/>
                  <a:gd name="T38" fmla="*/ 2758 w 3845"/>
                  <a:gd name="T39" fmla="*/ 367 h 1296"/>
                  <a:gd name="T40" fmla="*/ 2779 w 3845"/>
                  <a:gd name="T41" fmla="*/ 418 h 1296"/>
                  <a:gd name="T42" fmla="*/ 2843 w 3845"/>
                  <a:gd name="T43" fmla="*/ 646 h 1296"/>
                  <a:gd name="T44" fmla="*/ 3282 w 3845"/>
                  <a:gd name="T45" fmla="*/ 1046 h 1296"/>
                  <a:gd name="T46" fmla="*/ 3748 w 3845"/>
                  <a:gd name="T47" fmla="*/ 930 h 1296"/>
                  <a:gd name="T48" fmla="*/ 3833 w 3845"/>
                  <a:gd name="T49" fmla="*/ 948 h 1296"/>
                  <a:gd name="T50" fmla="*/ 3842 w 3845"/>
                  <a:gd name="T51" fmla="*/ 995 h 1296"/>
                  <a:gd name="T52" fmla="*/ 3256 w 3845"/>
                  <a:gd name="T53" fmla="*/ 1166 h 1296"/>
                  <a:gd name="T54" fmla="*/ 2730 w 3845"/>
                  <a:gd name="T55" fmla="*/ 693 h 1296"/>
                  <a:gd name="T56" fmla="*/ 2669 w 3845"/>
                  <a:gd name="T57" fmla="*/ 481 h 1296"/>
                  <a:gd name="T58" fmla="*/ 2638 w 3845"/>
                  <a:gd name="T59" fmla="*/ 579 h 1296"/>
                  <a:gd name="T60" fmla="*/ 2569 w 3845"/>
                  <a:gd name="T61" fmla="*/ 880 h 1296"/>
                  <a:gd name="T62" fmla="*/ 2446 w 3845"/>
                  <a:gd name="T63" fmla="*/ 931 h 1296"/>
                  <a:gd name="T64" fmla="*/ 2420 w 3845"/>
                  <a:gd name="T65" fmla="*/ 722 h 1296"/>
                  <a:gd name="T66" fmla="*/ 2418 w 3845"/>
                  <a:gd name="T67" fmla="*/ 550 h 1296"/>
                  <a:gd name="T68" fmla="*/ 2399 w 3845"/>
                  <a:gd name="T69" fmla="*/ 408 h 1296"/>
                  <a:gd name="T70" fmla="*/ 2314 w 3845"/>
                  <a:gd name="T71" fmla="*/ 819 h 1296"/>
                  <a:gd name="T72" fmla="*/ 2232 w 3845"/>
                  <a:gd name="T73" fmla="*/ 1027 h 1296"/>
                  <a:gd name="T74" fmla="*/ 2134 w 3845"/>
                  <a:gd name="T75" fmla="*/ 846 h 1296"/>
                  <a:gd name="T76" fmla="*/ 2120 w 3845"/>
                  <a:gd name="T77" fmla="*/ 721 h 1296"/>
                  <a:gd name="T78" fmla="*/ 1719 w 3845"/>
                  <a:gd name="T79" fmla="*/ 1169 h 1296"/>
                  <a:gd name="T80" fmla="*/ 806 w 3845"/>
                  <a:gd name="T81" fmla="*/ 1212 h 1296"/>
                  <a:gd name="T82" fmla="*/ 231 w 3845"/>
                  <a:gd name="T83" fmla="*/ 1095 h 1296"/>
                  <a:gd name="T84" fmla="*/ 166 w 3845"/>
                  <a:gd name="T85" fmla="*/ 480 h 1296"/>
                  <a:gd name="T86" fmla="*/ 485 w 3845"/>
                  <a:gd name="T87" fmla="*/ 305 h 1296"/>
                  <a:gd name="T88" fmla="*/ 509 w 3845"/>
                  <a:gd name="T89" fmla="*/ 213 h 1296"/>
                  <a:gd name="T90" fmla="*/ 443 w 3845"/>
                  <a:gd name="T91" fmla="*/ 148 h 1296"/>
                  <a:gd name="T92" fmla="*/ 222 w 3845"/>
                  <a:gd name="T93" fmla="*/ 290 h 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845" h="1296">
                    <a:moveTo>
                      <a:pt x="231" y="1095"/>
                    </a:moveTo>
                    <a:cubicBezTo>
                      <a:pt x="236" y="1111"/>
                      <a:pt x="234" y="1128"/>
                      <a:pt x="227" y="1142"/>
                    </a:cubicBezTo>
                    <a:cubicBezTo>
                      <a:pt x="220" y="1156"/>
                      <a:pt x="208" y="1167"/>
                      <a:pt x="192" y="1172"/>
                    </a:cubicBezTo>
                    <a:lnTo>
                      <a:pt x="191" y="1173"/>
                    </a:lnTo>
                    <a:cubicBezTo>
                      <a:pt x="175" y="1178"/>
                      <a:pt x="157" y="1176"/>
                      <a:pt x="141" y="1169"/>
                    </a:cubicBezTo>
                    <a:cubicBezTo>
                      <a:pt x="125" y="1162"/>
                      <a:pt x="112" y="1150"/>
                      <a:pt x="106" y="1134"/>
                    </a:cubicBezTo>
                    <a:cubicBezTo>
                      <a:pt x="106" y="1133"/>
                      <a:pt x="0" y="816"/>
                      <a:pt x="38" y="466"/>
                    </a:cubicBezTo>
                    <a:cubicBezTo>
                      <a:pt x="47" y="380"/>
                      <a:pt x="73" y="293"/>
                      <a:pt x="116" y="218"/>
                    </a:cubicBezTo>
                    <a:cubicBezTo>
                      <a:pt x="155" y="151"/>
                      <a:pt x="208" y="93"/>
                      <a:pt x="277" y="54"/>
                    </a:cubicBezTo>
                    <a:cubicBezTo>
                      <a:pt x="350" y="12"/>
                      <a:pt x="421" y="0"/>
                      <a:pt x="481" y="11"/>
                    </a:cubicBezTo>
                    <a:cubicBezTo>
                      <a:pt x="522" y="19"/>
                      <a:pt x="557" y="38"/>
                      <a:pt x="584" y="64"/>
                    </a:cubicBezTo>
                    <a:cubicBezTo>
                      <a:pt x="612" y="91"/>
                      <a:pt x="631" y="126"/>
                      <a:pt x="638" y="166"/>
                    </a:cubicBezTo>
                    <a:cubicBezTo>
                      <a:pt x="649" y="223"/>
                      <a:pt x="638" y="292"/>
                      <a:pt x="596" y="366"/>
                    </a:cubicBezTo>
                    <a:cubicBezTo>
                      <a:pt x="581" y="393"/>
                      <a:pt x="561" y="420"/>
                      <a:pt x="539" y="443"/>
                    </a:cubicBezTo>
                    <a:cubicBezTo>
                      <a:pt x="517" y="465"/>
                      <a:pt x="493" y="485"/>
                      <a:pt x="467" y="500"/>
                    </a:cubicBezTo>
                    <a:cubicBezTo>
                      <a:pt x="432" y="520"/>
                      <a:pt x="396" y="537"/>
                      <a:pt x="362" y="551"/>
                    </a:cubicBezTo>
                    <a:cubicBezTo>
                      <a:pt x="320" y="567"/>
                      <a:pt x="280" y="579"/>
                      <a:pt x="247" y="587"/>
                    </a:cubicBezTo>
                    <a:cubicBezTo>
                      <a:pt x="421" y="861"/>
                      <a:pt x="711" y="1050"/>
                      <a:pt x="1009" y="1119"/>
                    </a:cubicBezTo>
                    <a:cubicBezTo>
                      <a:pt x="1131" y="1147"/>
                      <a:pt x="1254" y="1155"/>
                      <a:pt x="1371" y="1141"/>
                    </a:cubicBezTo>
                    <a:cubicBezTo>
                      <a:pt x="1488" y="1126"/>
                      <a:pt x="1600" y="1089"/>
                      <a:pt x="1698" y="1027"/>
                    </a:cubicBezTo>
                    <a:cubicBezTo>
                      <a:pt x="1861" y="925"/>
                      <a:pt x="1988" y="754"/>
                      <a:pt x="2046" y="503"/>
                    </a:cubicBezTo>
                    <a:cubicBezTo>
                      <a:pt x="2052" y="478"/>
                      <a:pt x="2056" y="458"/>
                      <a:pt x="2063" y="441"/>
                    </a:cubicBezTo>
                    <a:cubicBezTo>
                      <a:pt x="2071" y="424"/>
                      <a:pt x="2080" y="412"/>
                      <a:pt x="2096" y="404"/>
                    </a:cubicBezTo>
                    <a:lnTo>
                      <a:pt x="2101" y="401"/>
                    </a:lnTo>
                    <a:lnTo>
                      <a:pt x="2101" y="402"/>
                    </a:lnTo>
                    <a:cubicBezTo>
                      <a:pt x="2118" y="393"/>
                      <a:pt x="2134" y="392"/>
                      <a:pt x="2148" y="397"/>
                    </a:cubicBezTo>
                    <a:cubicBezTo>
                      <a:pt x="2164" y="402"/>
                      <a:pt x="2177" y="416"/>
                      <a:pt x="2188" y="437"/>
                    </a:cubicBezTo>
                    <a:cubicBezTo>
                      <a:pt x="2197" y="454"/>
                      <a:pt x="2205" y="478"/>
                      <a:pt x="2211" y="507"/>
                    </a:cubicBezTo>
                    <a:cubicBezTo>
                      <a:pt x="2216" y="528"/>
                      <a:pt x="2220" y="550"/>
                      <a:pt x="2224" y="574"/>
                    </a:cubicBezTo>
                    <a:cubicBezTo>
                      <a:pt x="2236" y="510"/>
                      <a:pt x="2251" y="449"/>
                      <a:pt x="2272" y="399"/>
                    </a:cubicBezTo>
                    <a:cubicBezTo>
                      <a:pt x="2297" y="339"/>
                      <a:pt x="2331" y="295"/>
                      <a:pt x="2375" y="281"/>
                    </a:cubicBezTo>
                    <a:cubicBezTo>
                      <a:pt x="2412" y="269"/>
                      <a:pt x="2441" y="273"/>
                      <a:pt x="2464" y="290"/>
                    </a:cubicBezTo>
                    <a:cubicBezTo>
                      <a:pt x="2487" y="307"/>
                      <a:pt x="2504" y="335"/>
                      <a:pt x="2516" y="373"/>
                    </a:cubicBezTo>
                    <a:cubicBezTo>
                      <a:pt x="2523" y="392"/>
                      <a:pt x="2527" y="415"/>
                      <a:pt x="2531" y="440"/>
                    </a:cubicBezTo>
                    <a:cubicBezTo>
                      <a:pt x="2533" y="457"/>
                      <a:pt x="2535" y="474"/>
                      <a:pt x="2537" y="492"/>
                    </a:cubicBezTo>
                    <a:cubicBezTo>
                      <a:pt x="2548" y="457"/>
                      <a:pt x="2560" y="425"/>
                      <a:pt x="2575" y="398"/>
                    </a:cubicBezTo>
                    <a:cubicBezTo>
                      <a:pt x="2593" y="363"/>
                      <a:pt x="2615" y="337"/>
                      <a:pt x="2641" y="325"/>
                    </a:cubicBezTo>
                    <a:cubicBezTo>
                      <a:pt x="2668" y="313"/>
                      <a:pt x="2691" y="312"/>
                      <a:pt x="2711" y="320"/>
                    </a:cubicBezTo>
                    <a:cubicBezTo>
                      <a:pt x="2730" y="328"/>
                      <a:pt x="2745" y="344"/>
                      <a:pt x="2758" y="367"/>
                    </a:cubicBezTo>
                    <a:lnTo>
                      <a:pt x="2758" y="367"/>
                    </a:lnTo>
                    <a:lnTo>
                      <a:pt x="2761" y="372"/>
                    </a:lnTo>
                    <a:cubicBezTo>
                      <a:pt x="2767" y="385"/>
                      <a:pt x="2773" y="400"/>
                      <a:pt x="2779" y="418"/>
                    </a:cubicBezTo>
                    <a:cubicBezTo>
                      <a:pt x="2784" y="436"/>
                      <a:pt x="2789" y="456"/>
                      <a:pt x="2793" y="478"/>
                    </a:cubicBezTo>
                    <a:cubicBezTo>
                      <a:pt x="2806" y="538"/>
                      <a:pt x="2823" y="594"/>
                      <a:pt x="2843" y="646"/>
                    </a:cubicBezTo>
                    <a:cubicBezTo>
                      <a:pt x="2864" y="699"/>
                      <a:pt x="2889" y="747"/>
                      <a:pt x="2917" y="790"/>
                    </a:cubicBezTo>
                    <a:cubicBezTo>
                      <a:pt x="3013" y="940"/>
                      <a:pt x="3141" y="1023"/>
                      <a:pt x="3282" y="1046"/>
                    </a:cubicBezTo>
                    <a:cubicBezTo>
                      <a:pt x="3431" y="1072"/>
                      <a:pt x="3594" y="1030"/>
                      <a:pt x="3748" y="930"/>
                    </a:cubicBezTo>
                    <a:lnTo>
                      <a:pt x="3748" y="930"/>
                    </a:lnTo>
                    <a:cubicBezTo>
                      <a:pt x="3763" y="921"/>
                      <a:pt x="3779" y="918"/>
                      <a:pt x="3795" y="922"/>
                    </a:cubicBezTo>
                    <a:cubicBezTo>
                      <a:pt x="3810" y="925"/>
                      <a:pt x="3824" y="934"/>
                      <a:pt x="3833" y="948"/>
                    </a:cubicBezTo>
                    <a:lnTo>
                      <a:pt x="3833" y="948"/>
                    </a:lnTo>
                    <a:cubicBezTo>
                      <a:pt x="3842" y="963"/>
                      <a:pt x="3845" y="979"/>
                      <a:pt x="3842" y="995"/>
                    </a:cubicBezTo>
                    <a:cubicBezTo>
                      <a:pt x="3838" y="1010"/>
                      <a:pt x="3829" y="1024"/>
                      <a:pt x="3815" y="1033"/>
                    </a:cubicBezTo>
                    <a:cubicBezTo>
                      <a:pt x="3632" y="1151"/>
                      <a:pt x="3436" y="1198"/>
                      <a:pt x="3256" y="1166"/>
                    </a:cubicBezTo>
                    <a:cubicBezTo>
                      <a:pt x="3085" y="1136"/>
                      <a:pt x="2929" y="1035"/>
                      <a:pt x="2814" y="857"/>
                    </a:cubicBezTo>
                    <a:cubicBezTo>
                      <a:pt x="2782" y="807"/>
                      <a:pt x="2754" y="753"/>
                      <a:pt x="2730" y="693"/>
                    </a:cubicBezTo>
                    <a:cubicBezTo>
                      <a:pt x="2707" y="634"/>
                      <a:pt x="2688" y="571"/>
                      <a:pt x="2674" y="503"/>
                    </a:cubicBezTo>
                    <a:cubicBezTo>
                      <a:pt x="2672" y="495"/>
                      <a:pt x="2670" y="488"/>
                      <a:pt x="2669" y="481"/>
                    </a:cubicBezTo>
                    <a:lnTo>
                      <a:pt x="2668" y="477"/>
                    </a:lnTo>
                    <a:cubicBezTo>
                      <a:pt x="2658" y="503"/>
                      <a:pt x="2648" y="539"/>
                      <a:pt x="2638" y="579"/>
                    </a:cubicBezTo>
                    <a:cubicBezTo>
                      <a:pt x="2627" y="627"/>
                      <a:pt x="2616" y="681"/>
                      <a:pt x="2607" y="729"/>
                    </a:cubicBezTo>
                    <a:cubicBezTo>
                      <a:pt x="2595" y="788"/>
                      <a:pt x="2584" y="841"/>
                      <a:pt x="2569" y="880"/>
                    </a:cubicBezTo>
                    <a:cubicBezTo>
                      <a:pt x="2554" y="921"/>
                      <a:pt x="2533" y="947"/>
                      <a:pt x="2502" y="950"/>
                    </a:cubicBezTo>
                    <a:cubicBezTo>
                      <a:pt x="2477" y="953"/>
                      <a:pt x="2459" y="946"/>
                      <a:pt x="2446" y="931"/>
                    </a:cubicBezTo>
                    <a:cubicBezTo>
                      <a:pt x="2433" y="916"/>
                      <a:pt x="2426" y="894"/>
                      <a:pt x="2423" y="866"/>
                    </a:cubicBezTo>
                    <a:cubicBezTo>
                      <a:pt x="2420" y="834"/>
                      <a:pt x="2420" y="782"/>
                      <a:pt x="2420" y="722"/>
                    </a:cubicBezTo>
                    <a:lnTo>
                      <a:pt x="2420" y="721"/>
                    </a:lnTo>
                    <a:cubicBezTo>
                      <a:pt x="2420" y="667"/>
                      <a:pt x="2421" y="606"/>
                      <a:pt x="2418" y="550"/>
                    </a:cubicBezTo>
                    <a:cubicBezTo>
                      <a:pt x="2416" y="494"/>
                      <a:pt x="2410" y="444"/>
                      <a:pt x="2399" y="410"/>
                    </a:cubicBezTo>
                    <a:cubicBezTo>
                      <a:pt x="2399" y="409"/>
                      <a:pt x="2399" y="408"/>
                      <a:pt x="2399" y="408"/>
                    </a:cubicBezTo>
                    <a:cubicBezTo>
                      <a:pt x="2379" y="430"/>
                      <a:pt x="2363" y="486"/>
                      <a:pt x="2350" y="553"/>
                    </a:cubicBezTo>
                    <a:cubicBezTo>
                      <a:pt x="2334" y="637"/>
                      <a:pt x="2323" y="738"/>
                      <a:pt x="2314" y="819"/>
                    </a:cubicBezTo>
                    <a:cubicBezTo>
                      <a:pt x="2307" y="876"/>
                      <a:pt x="2302" y="925"/>
                      <a:pt x="2291" y="961"/>
                    </a:cubicBezTo>
                    <a:cubicBezTo>
                      <a:pt x="2280" y="999"/>
                      <a:pt x="2262" y="1023"/>
                      <a:pt x="2232" y="1027"/>
                    </a:cubicBezTo>
                    <a:cubicBezTo>
                      <a:pt x="2200" y="1030"/>
                      <a:pt x="2179" y="1012"/>
                      <a:pt x="2164" y="978"/>
                    </a:cubicBezTo>
                    <a:cubicBezTo>
                      <a:pt x="2149" y="946"/>
                      <a:pt x="2140" y="900"/>
                      <a:pt x="2134" y="846"/>
                    </a:cubicBezTo>
                    <a:cubicBezTo>
                      <a:pt x="2133" y="837"/>
                      <a:pt x="2131" y="824"/>
                      <a:pt x="2129" y="809"/>
                    </a:cubicBezTo>
                    <a:lnTo>
                      <a:pt x="2120" y="721"/>
                    </a:lnTo>
                    <a:lnTo>
                      <a:pt x="2117" y="699"/>
                    </a:lnTo>
                    <a:cubicBezTo>
                      <a:pt x="2031" y="919"/>
                      <a:pt x="1890" y="1073"/>
                      <a:pt x="1719" y="1169"/>
                    </a:cubicBezTo>
                    <a:cubicBezTo>
                      <a:pt x="1585" y="1244"/>
                      <a:pt x="1433" y="1284"/>
                      <a:pt x="1277" y="1290"/>
                    </a:cubicBezTo>
                    <a:cubicBezTo>
                      <a:pt x="1120" y="1296"/>
                      <a:pt x="959" y="1269"/>
                      <a:pt x="806" y="1212"/>
                    </a:cubicBezTo>
                    <a:cubicBezTo>
                      <a:pt x="545" y="1116"/>
                      <a:pt x="309" y="933"/>
                      <a:pt x="160" y="680"/>
                    </a:cubicBezTo>
                    <a:cubicBezTo>
                      <a:pt x="169" y="912"/>
                      <a:pt x="229" y="1091"/>
                      <a:pt x="231" y="1095"/>
                    </a:cubicBezTo>
                    <a:close/>
                    <a:moveTo>
                      <a:pt x="166" y="479"/>
                    </a:moveTo>
                    <a:lnTo>
                      <a:pt x="166" y="480"/>
                    </a:lnTo>
                    <a:cubicBezTo>
                      <a:pt x="223" y="470"/>
                      <a:pt x="287" y="453"/>
                      <a:pt x="343" y="426"/>
                    </a:cubicBezTo>
                    <a:cubicBezTo>
                      <a:pt x="402" y="399"/>
                      <a:pt x="454" y="360"/>
                      <a:pt x="485" y="305"/>
                    </a:cubicBezTo>
                    <a:lnTo>
                      <a:pt x="485" y="305"/>
                    </a:lnTo>
                    <a:cubicBezTo>
                      <a:pt x="506" y="270"/>
                      <a:pt x="513" y="238"/>
                      <a:pt x="509" y="213"/>
                    </a:cubicBezTo>
                    <a:cubicBezTo>
                      <a:pt x="507" y="196"/>
                      <a:pt x="499" y="181"/>
                      <a:pt x="488" y="170"/>
                    </a:cubicBezTo>
                    <a:cubicBezTo>
                      <a:pt x="476" y="159"/>
                      <a:pt x="461" y="152"/>
                      <a:pt x="443" y="148"/>
                    </a:cubicBezTo>
                    <a:cubicBezTo>
                      <a:pt x="414" y="143"/>
                      <a:pt x="377" y="150"/>
                      <a:pt x="338" y="171"/>
                    </a:cubicBezTo>
                    <a:cubicBezTo>
                      <a:pt x="287" y="200"/>
                      <a:pt x="249" y="242"/>
                      <a:pt x="222" y="290"/>
                    </a:cubicBezTo>
                    <a:cubicBezTo>
                      <a:pt x="191" y="347"/>
                      <a:pt x="173" y="413"/>
                      <a:pt x="166" y="479"/>
                    </a:cubicBezTo>
                    <a:close/>
                  </a:path>
                </a:pathLst>
              </a:custGeom>
              <a:solidFill>
                <a:srgbClr val="DC1F2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5" name="Freeform 29">
                <a:extLst>
                  <a:ext uri="{FF2B5EF4-FFF2-40B4-BE49-F238E27FC236}">
                    <a16:creationId xmlns:a16="http://schemas.microsoft.com/office/drawing/2014/main" id="{5826D9A3-197F-9E9A-A82A-377263F1A7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8050" y="2716213"/>
                <a:ext cx="300038" cy="360363"/>
              </a:xfrm>
              <a:custGeom>
                <a:avLst/>
                <a:gdLst>
                  <a:gd name="T0" fmla="*/ 138 w 829"/>
                  <a:gd name="T1" fmla="*/ 563 h 994"/>
                  <a:gd name="T2" fmla="*/ 391 w 829"/>
                  <a:gd name="T3" fmla="*/ 389 h 994"/>
                  <a:gd name="T4" fmla="*/ 146 w 829"/>
                  <a:gd name="T5" fmla="*/ 420 h 994"/>
                  <a:gd name="T6" fmla="*/ 138 w 829"/>
                  <a:gd name="T7" fmla="*/ 563 h 994"/>
                  <a:gd name="T8" fmla="*/ 513 w 829"/>
                  <a:gd name="T9" fmla="*/ 463 h 994"/>
                  <a:gd name="T10" fmla="*/ 198 w 829"/>
                  <a:gd name="T11" fmla="*/ 676 h 994"/>
                  <a:gd name="T12" fmla="*/ 289 w 829"/>
                  <a:gd name="T13" fmla="*/ 738 h 994"/>
                  <a:gd name="T14" fmla="*/ 701 w 829"/>
                  <a:gd name="T15" fmla="*/ 553 h 994"/>
                  <a:gd name="T16" fmla="*/ 782 w 829"/>
                  <a:gd name="T17" fmla="*/ 519 h 994"/>
                  <a:gd name="T18" fmla="*/ 817 w 829"/>
                  <a:gd name="T19" fmla="*/ 600 h 994"/>
                  <a:gd name="T20" fmla="*/ 75 w 829"/>
                  <a:gd name="T21" fmla="*/ 722 h 994"/>
                  <a:gd name="T22" fmla="*/ 21 w 829"/>
                  <a:gd name="T23" fmla="*/ 607 h 994"/>
                  <a:gd name="T24" fmla="*/ 28 w 829"/>
                  <a:gd name="T25" fmla="*/ 381 h 994"/>
                  <a:gd name="T26" fmla="*/ 513 w 829"/>
                  <a:gd name="T27" fmla="*/ 463 h 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9" h="994">
                    <a:moveTo>
                      <a:pt x="138" y="563"/>
                    </a:moveTo>
                    <a:cubicBezTo>
                      <a:pt x="195" y="550"/>
                      <a:pt x="325" y="499"/>
                      <a:pt x="391" y="389"/>
                    </a:cubicBezTo>
                    <a:cubicBezTo>
                      <a:pt x="519" y="195"/>
                      <a:pt x="214" y="220"/>
                      <a:pt x="146" y="420"/>
                    </a:cubicBezTo>
                    <a:cubicBezTo>
                      <a:pt x="131" y="465"/>
                      <a:pt x="127" y="515"/>
                      <a:pt x="138" y="563"/>
                    </a:cubicBezTo>
                    <a:close/>
                    <a:moveTo>
                      <a:pt x="513" y="463"/>
                    </a:moveTo>
                    <a:cubicBezTo>
                      <a:pt x="436" y="593"/>
                      <a:pt x="284" y="652"/>
                      <a:pt x="198" y="676"/>
                    </a:cubicBezTo>
                    <a:cubicBezTo>
                      <a:pt x="225" y="704"/>
                      <a:pt x="256" y="725"/>
                      <a:pt x="289" y="738"/>
                    </a:cubicBezTo>
                    <a:cubicBezTo>
                      <a:pt x="447" y="802"/>
                      <a:pt x="639" y="708"/>
                      <a:pt x="701" y="553"/>
                    </a:cubicBezTo>
                    <a:cubicBezTo>
                      <a:pt x="714" y="522"/>
                      <a:pt x="750" y="506"/>
                      <a:pt x="782" y="519"/>
                    </a:cubicBezTo>
                    <a:cubicBezTo>
                      <a:pt x="814" y="532"/>
                      <a:pt x="829" y="568"/>
                      <a:pt x="817" y="600"/>
                    </a:cubicBezTo>
                    <a:cubicBezTo>
                      <a:pt x="696" y="899"/>
                      <a:pt x="270" y="994"/>
                      <a:pt x="75" y="722"/>
                    </a:cubicBezTo>
                    <a:cubicBezTo>
                      <a:pt x="50" y="686"/>
                      <a:pt x="32" y="647"/>
                      <a:pt x="21" y="607"/>
                    </a:cubicBezTo>
                    <a:cubicBezTo>
                      <a:pt x="0" y="532"/>
                      <a:pt x="4" y="452"/>
                      <a:pt x="28" y="381"/>
                    </a:cubicBezTo>
                    <a:cubicBezTo>
                      <a:pt x="155" y="0"/>
                      <a:pt x="738" y="87"/>
                      <a:pt x="513" y="463"/>
                    </a:cubicBezTo>
                    <a:close/>
                  </a:path>
                </a:pathLst>
              </a:custGeom>
              <a:solidFill>
                <a:srgbClr val="00BDC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6" name="Freeform 30">
                <a:extLst>
                  <a:ext uri="{FF2B5EF4-FFF2-40B4-BE49-F238E27FC236}">
                    <a16:creationId xmlns:a16="http://schemas.microsoft.com/office/drawing/2014/main" id="{1A171D45-3713-8D5F-FE25-54160AEF8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0038" y="2671763"/>
                <a:ext cx="57150" cy="69850"/>
              </a:xfrm>
              <a:custGeom>
                <a:avLst/>
                <a:gdLst>
                  <a:gd name="T0" fmla="*/ 144 w 157"/>
                  <a:gd name="T1" fmla="*/ 114 h 193"/>
                  <a:gd name="T2" fmla="*/ 127 w 157"/>
                  <a:gd name="T3" fmla="*/ 180 h 193"/>
                  <a:gd name="T4" fmla="*/ 61 w 157"/>
                  <a:gd name="T5" fmla="*/ 163 h 193"/>
                  <a:gd name="T6" fmla="*/ 14 w 157"/>
                  <a:gd name="T7" fmla="*/ 79 h 193"/>
                  <a:gd name="T8" fmla="*/ 31 w 157"/>
                  <a:gd name="T9" fmla="*/ 13 h 193"/>
                  <a:gd name="T10" fmla="*/ 96 w 157"/>
                  <a:gd name="T11" fmla="*/ 30 h 193"/>
                  <a:gd name="T12" fmla="*/ 144 w 157"/>
                  <a:gd name="T13" fmla="*/ 11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" h="193">
                    <a:moveTo>
                      <a:pt x="144" y="114"/>
                    </a:moveTo>
                    <a:cubicBezTo>
                      <a:pt x="157" y="137"/>
                      <a:pt x="149" y="166"/>
                      <a:pt x="127" y="180"/>
                    </a:cubicBezTo>
                    <a:cubicBezTo>
                      <a:pt x="104" y="193"/>
                      <a:pt x="75" y="185"/>
                      <a:pt x="61" y="163"/>
                    </a:cubicBezTo>
                    <a:lnTo>
                      <a:pt x="14" y="79"/>
                    </a:lnTo>
                    <a:cubicBezTo>
                      <a:pt x="0" y="56"/>
                      <a:pt x="8" y="27"/>
                      <a:pt x="31" y="13"/>
                    </a:cubicBezTo>
                    <a:cubicBezTo>
                      <a:pt x="54" y="0"/>
                      <a:pt x="83" y="8"/>
                      <a:pt x="96" y="30"/>
                    </a:cubicBezTo>
                    <a:lnTo>
                      <a:pt x="144" y="114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7" name="Freeform 31">
                <a:extLst>
                  <a:ext uri="{FF2B5EF4-FFF2-40B4-BE49-F238E27FC236}">
                    <a16:creationId xmlns:a16="http://schemas.microsoft.com/office/drawing/2014/main" id="{97543FA2-387E-1489-5192-BDCCD133B2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500" y="2671763"/>
                <a:ext cx="55563" cy="71438"/>
              </a:xfrm>
              <a:custGeom>
                <a:avLst/>
                <a:gdLst>
                  <a:gd name="T0" fmla="*/ 99 w 154"/>
                  <a:gd name="T1" fmla="*/ 159 h 196"/>
                  <a:gd name="T2" fmla="*/ 37 w 154"/>
                  <a:gd name="T3" fmla="*/ 187 h 196"/>
                  <a:gd name="T4" fmla="*/ 9 w 154"/>
                  <a:gd name="T5" fmla="*/ 126 h 196"/>
                  <a:gd name="T6" fmla="*/ 63 w 154"/>
                  <a:gd name="T7" fmla="*/ 24 h 196"/>
                  <a:gd name="T8" fmla="*/ 130 w 154"/>
                  <a:gd name="T9" fmla="*/ 16 h 196"/>
                  <a:gd name="T10" fmla="*/ 138 w 154"/>
                  <a:gd name="T11" fmla="*/ 83 h 196"/>
                  <a:gd name="T12" fmla="*/ 99 w 154"/>
                  <a:gd name="T13" fmla="*/ 159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196">
                    <a:moveTo>
                      <a:pt x="99" y="159"/>
                    </a:moveTo>
                    <a:cubicBezTo>
                      <a:pt x="89" y="183"/>
                      <a:pt x="62" y="196"/>
                      <a:pt x="37" y="187"/>
                    </a:cubicBezTo>
                    <a:cubicBezTo>
                      <a:pt x="12" y="178"/>
                      <a:pt x="0" y="150"/>
                      <a:pt x="9" y="126"/>
                    </a:cubicBezTo>
                    <a:cubicBezTo>
                      <a:pt x="27" y="76"/>
                      <a:pt x="30" y="65"/>
                      <a:pt x="63" y="24"/>
                    </a:cubicBezTo>
                    <a:cubicBezTo>
                      <a:pt x="80" y="3"/>
                      <a:pt x="110" y="0"/>
                      <a:pt x="130" y="16"/>
                    </a:cubicBezTo>
                    <a:cubicBezTo>
                      <a:pt x="151" y="33"/>
                      <a:pt x="154" y="63"/>
                      <a:pt x="138" y="83"/>
                    </a:cubicBezTo>
                    <a:cubicBezTo>
                      <a:pt x="111" y="117"/>
                      <a:pt x="114" y="118"/>
                      <a:pt x="99" y="159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8" name="Freeform 32">
                <a:extLst>
                  <a:ext uri="{FF2B5EF4-FFF2-40B4-BE49-F238E27FC236}">
                    <a16:creationId xmlns:a16="http://schemas.microsoft.com/office/drawing/2014/main" id="{4B45027B-0ABE-0152-B014-B4A2E63EF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9238" y="2959100"/>
                <a:ext cx="66675" cy="71438"/>
              </a:xfrm>
              <a:custGeom>
                <a:avLst/>
                <a:gdLst>
                  <a:gd name="T0" fmla="*/ 95 w 184"/>
                  <a:gd name="T1" fmla="*/ 167 h 197"/>
                  <a:gd name="T2" fmla="*/ 30 w 184"/>
                  <a:gd name="T3" fmla="*/ 183 h 197"/>
                  <a:gd name="T4" fmla="*/ 14 w 184"/>
                  <a:gd name="T5" fmla="*/ 118 h 197"/>
                  <a:gd name="T6" fmla="*/ 90 w 184"/>
                  <a:gd name="T7" fmla="*/ 27 h 197"/>
                  <a:gd name="T8" fmla="*/ 97 w 184"/>
                  <a:gd name="T9" fmla="*/ 20 h 197"/>
                  <a:gd name="T10" fmla="*/ 164 w 184"/>
                  <a:gd name="T11" fmla="*/ 18 h 197"/>
                  <a:gd name="T12" fmla="*/ 166 w 184"/>
                  <a:gd name="T13" fmla="*/ 86 h 197"/>
                  <a:gd name="T14" fmla="*/ 159 w 184"/>
                  <a:gd name="T15" fmla="*/ 93 h 197"/>
                  <a:gd name="T16" fmla="*/ 95 w 184"/>
                  <a:gd name="T17" fmla="*/ 16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4" h="197">
                    <a:moveTo>
                      <a:pt x="95" y="167"/>
                    </a:moveTo>
                    <a:cubicBezTo>
                      <a:pt x="82" y="190"/>
                      <a:pt x="52" y="197"/>
                      <a:pt x="30" y="183"/>
                    </a:cubicBezTo>
                    <a:cubicBezTo>
                      <a:pt x="7" y="170"/>
                      <a:pt x="0" y="140"/>
                      <a:pt x="14" y="118"/>
                    </a:cubicBezTo>
                    <a:cubicBezTo>
                      <a:pt x="31" y="89"/>
                      <a:pt x="63" y="56"/>
                      <a:pt x="90" y="27"/>
                    </a:cubicBezTo>
                    <a:lnTo>
                      <a:pt x="97" y="20"/>
                    </a:lnTo>
                    <a:cubicBezTo>
                      <a:pt x="115" y="1"/>
                      <a:pt x="145" y="0"/>
                      <a:pt x="164" y="18"/>
                    </a:cubicBezTo>
                    <a:cubicBezTo>
                      <a:pt x="183" y="37"/>
                      <a:pt x="184" y="67"/>
                      <a:pt x="166" y="86"/>
                    </a:cubicBezTo>
                    <a:lnTo>
                      <a:pt x="159" y="93"/>
                    </a:lnTo>
                    <a:cubicBezTo>
                      <a:pt x="136" y="118"/>
                      <a:pt x="108" y="147"/>
                      <a:pt x="95" y="167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9" name="Freeform 33">
                <a:extLst>
                  <a:ext uri="{FF2B5EF4-FFF2-40B4-BE49-F238E27FC236}">
                    <a16:creationId xmlns:a16="http://schemas.microsoft.com/office/drawing/2014/main" id="{8127EE7B-8F60-151F-F7AD-F7C4EF8DEF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700" y="2786063"/>
                <a:ext cx="79375" cy="50800"/>
              </a:xfrm>
              <a:custGeom>
                <a:avLst/>
                <a:gdLst>
                  <a:gd name="T0" fmla="*/ 59 w 217"/>
                  <a:gd name="T1" fmla="*/ 139 h 143"/>
                  <a:gd name="T2" fmla="*/ 4 w 217"/>
                  <a:gd name="T3" fmla="*/ 100 h 143"/>
                  <a:gd name="T4" fmla="*/ 43 w 217"/>
                  <a:gd name="T5" fmla="*/ 45 h 143"/>
                  <a:gd name="T6" fmla="*/ 120 w 217"/>
                  <a:gd name="T7" fmla="*/ 20 h 143"/>
                  <a:gd name="T8" fmla="*/ 145 w 217"/>
                  <a:gd name="T9" fmla="*/ 10 h 143"/>
                  <a:gd name="T10" fmla="*/ 207 w 217"/>
                  <a:gd name="T11" fmla="*/ 37 h 143"/>
                  <a:gd name="T12" fmla="*/ 180 w 217"/>
                  <a:gd name="T13" fmla="*/ 99 h 143"/>
                  <a:gd name="T14" fmla="*/ 157 w 217"/>
                  <a:gd name="T15" fmla="*/ 108 h 143"/>
                  <a:gd name="T16" fmla="*/ 59 w 217"/>
                  <a:gd name="T17" fmla="*/ 13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7" h="143">
                    <a:moveTo>
                      <a:pt x="59" y="139"/>
                    </a:moveTo>
                    <a:cubicBezTo>
                      <a:pt x="33" y="143"/>
                      <a:pt x="9" y="126"/>
                      <a:pt x="4" y="100"/>
                    </a:cubicBezTo>
                    <a:cubicBezTo>
                      <a:pt x="0" y="74"/>
                      <a:pt x="17" y="49"/>
                      <a:pt x="43" y="45"/>
                    </a:cubicBezTo>
                    <a:cubicBezTo>
                      <a:pt x="76" y="39"/>
                      <a:pt x="94" y="31"/>
                      <a:pt x="120" y="20"/>
                    </a:cubicBezTo>
                    <a:lnTo>
                      <a:pt x="145" y="10"/>
                    </a:lnTo>
                    <a:cubicBezTo>
                      <a:pt x="169" y="0"/>
                      <a:pt x="197" y="12"/>
                      <a:pt x="207" y="37"/>
                    </a:cubicBezTo>
                    <a:cubicBezTo>
                      <a:pt x="217" y="61"/>
                      <a:pt x="205" y="89"/>
                      <a:pt x="180" y="99"/>
                    </a:cubicBezTo>
                    <a:cubicBezTo>
                      <a:pt x="165" y="105"/>
                      <a:pt x="161" y="107"/>
                      <a:pt x="157" y="108"/>
                    </a:cubicBezTo>
                    <a:cubicBezTo>
                      <a:pt x="126" y="122"/>
                      <a:pt x="103" y="131"/>
                      <a:pt x="59" y="139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0" name="Freeform 34">
                <a:extLst>
                  <a:ext uri="{FF2B5EF4-FFF2-40B4-BE49-F238E27FC236}">
                    <a16:creationId xmlns:a16="http://schemas.microsoft.com/office/drawing/2014/main" id="{708D8B15-823B-EE33-7AD1-247E187957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4375" y="2617788"/>
                <a:ext cx="406400" cy="630238"/>
              </a:xfrm>
              <a:custGeom>
                <a:avLst/>
                <a:gdLst>
                  <a:gd name="T0" fmla="*/ 123 w 1127"/>
                  <a:gd name="T1" fmla="*/ 541 h 1736"/>
                  <a:gd name="T2" fmla="*/ 25 w 1127"/>
                  <a:gd name="T3" fmla="*/ 545 h 1736"/>
                  <a:gd name="T4" fmla="*/ 1 w 1127"/>
                  <a:gd name="T5" fmla="*/ 500 h 1736"/>
                  <a:gd name="T6" fmla="*/ 18 w 1127"/>
                  <a:gd name="T7" fmla="*/ 453 h 1736"/>
                  <a:gd name="T8" fmla="*/ 337 w 1127"/>
                  <a:gd name="T9" fmla="*/ 112 h 1736"/>
                  <a:gd name="T10" fmla="*/ 369 w 1127"/>
                  <a:gd name="T11" fmla="*/ 72 h 1736"/>
                  <a:gd name="T12" fmla="*/ 422 w 1127"/>
                  <a:gd name="T13" fmla="*/ 67 h 1736"/>
                  <a:gd name="T14" fmla="*/ 471 w 1127"/>
                  <a:gd name="T15" fmla="*/ 111 h 1736"/>
                  <a:gd name="T16" fmla="*/ 724 w 1127"/>
                  <a:gd name="T17" fmla="*/ 23 h 1736"/>
                  <a:gd name="T18" fmla="*/ 1107 w 1127"/>
                  <a:gd name="T19" fmla="*/ 156 h 1736"/>
                  <a:gd name="T20" fmla="*/ 875 w 1127"/>
                  <a:gd name="T21" fmla="*/ 598 h 1736"/>
                  <a:gd name="T22" fmla="*/ 734 w 1127"/>
                  <a:gd name="T23" fmla="*/ 683 h 1736"/>
                  <a:gd name="T24" fmla="*/ 1118 w 1127"/>
                  <a:gd name="T25" fmla="*/ 1130 h 1736"/>
                  <a:gd name="T26" fmla="*/ 424 w 1127"/>
                  <a:gd name="T27" fmla="*/ 1614 h 1736"/>
                  <a:gd name="T28" fmla="*/ 432 w 1127"/>
                  <a:gd name="T29" fmla="*/ 1661 h 1736"/>
                  <a:gd name="T30" fmla="*/ 378 w 1127"/>
                  <a:gd name="T31" fmla="*/ 1733 h 1736"/>
                  <a:gd name="T32" fmla="*/ 324 w 1127"/>
                  <a:gd name="T33" fmla="*/ 1721 h 1736"/>
                  <a:gd name="T34" fmla="*/ 288 w 1127"/>
                  <a:gd name="T35" fmla="*/ 1635 h 1736"/>
                  <a:gd name="T36" fmla="*/ 175 w 1127"/>
                  <a:gd name="T37" fmla="*/ 1556 h 1736"/>
                  <a:gd name="T38" fmla="*/ 64 w 1127"/>
                  <a:gd name="T39" fmla="*/ 1466 h 1736"/>
                  <a:gd name="T40" fmla="*/ 79 w 1127"/>
                  <a:gd name="T41" fmla="*/ 1418 h 1736"/>
                  <a:gd name="T42" fmla="*/ 177 w 1127"/>
                  <a:gd name="T43" fmla="*/ 1412 h 1736"/>
                  <a:gd name="T44" fmla="*/ 217 w 1127"/>
                  <a:gd name="T45" fmla="*/ 1433 h 1736"/>
                  <a:gd name="T46" fmla="*/ 228 w 1127"/>
                  <a:gd name="T47" fmla="*/ 1098 h 1736"/>
                  <a:gd name="T48" fmla="*/ 253 w 1127"/>
                  <a:gd name="T49" fmla="*/ 562 h 1736"/>
                  <a:gd name="T50" fmla="*/ 123 w 1127"/>
                  <a:gd name="T51" fmla="*/ 541 h 1736"/>
                  <a:gd name="T52" fmla="*/ 412 w 1127"/>
                  <a:gd name="T53" fmla="*/ 1482 h 1736"/>
                  <a:gd name="T54" fmla="*/ 907 w 1127"/>
                  <a:gd name="T55" fmla="*/ 1262 h 1736"/>
                  <a:gd name="T56" fmla="*/ 890 w 1127"/>
                  <a:gd name="T57" fmla="*/ 894 h 1736"/>
                  <a:gd name="T58" fmla="*/ 369 w 1127"/>
                  <a:gd name="T59" fmla="*/ 1136 h 1736"/>
                  <a:gd name="T60" fmla="*/ 378 w 1127"/>
                  <a:gd name="T61" fmla="*/ 695 h 1736"/>
                  <a:gd name="T62" fmla="*/ 500 w 1127"/>
                  <a:gd name="T63" fmla="*/ 646 h 1736"/>
                  <a:gd name="T64" fmla="*/ 792 w 1127"/>
                  <a:gd name="T65" fmla="*/ 492 h 1736"/>
                  <a:gd name="T66" fmla="*/ 948 w 1127"/>
                  <a:gd name="T67" fmla="*/ 197 h 1736"/>
                  <a:gd name="T68" fmla="*/ 441 w 1127"/>
                  <a:gd name="T69" fmla="*/ 281 h 1736"/>
                  <a:gd name="T70" fmla="*/ 378 w 1127"/>
                  <a:gd name="T71" fmla="*/ 695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27" h="1736">
                    <a:moveTo>
                      <a:pt x="123" y="541"/>
                    </a:moveTo>
                    <a:lnTo>
                      <a:pt x="123" y="541"/>
                    </a:lnTo>
                    <a:cubicBezTo>
                      <a:pt x="110" y="555"/>
                      <a:pt x="93" y="562"/>
                      <a:pt x="75" y="562"/>
                    </a:cubicBezTo>
                    <a:cubicBezTo>
                      <a:pt x="57" y="563"/>
                      <a:pt x="39" y="558"/>
                      <a:pt x="25" y="545"/>
                    </a:cubicBezTo>
                    <a:lnTo>
                      <a:pt x="25" y="545"/>
                    </a:lnTo>
                    <a:cubicBezTo>
                      <a:pt x="10" y="533"/>
                      <a:pt x="2" y="517"/>
                      <a:pt x="1" y="500"/>
                    </a:cubicBezTo>
                    <a:cubicBezTo>
                      <a:pt x="0" y="483"/>
                      <a:pt x="5" y="466"/>
                      <a:pt x="18" y="453"/>
                    </a:cubicBezTo>
                    <a:lnTo>
                      <a:pt x="18" y="453"/>
                    </a:lnTo>
                    <a:cubicBezTo>
                      <a:pt x="25" y="446"/>
                      <a:pt x="145" y="319"/>
                      <a:pt x="315" y="203"/>
                    </a:cubicBezTo>
                    <a:cubicBezTo>
                      <a:pt x="328" y="146"/>
                      <a:pt x="337" y="113"/>
                      <a:pt x="337" y="112"/>
                    </a:cubicBezTo>
                    <a:lnTo>
                      <a:pt x="338" y="110"/>
                    </a:lnTo>
                    <a:cubicBezTo>
                      <a:pt x="343" y="94"/>
                      <a:pt x="354" y="80"/>
                      <a:pt x="369" y="72"/>
                    </a:cubicBezTo>
                    <a:cubicBezTo>
                      <a:pt x="384" y="64"/>
                      <a:pt x="402" y="62"/>
                      <a:pt x="420" y="66"/>
                    </a:cubicBezTo>
                    <a:lnTo>
                      <a:pt x="422" y="67"/>
                    </a:lnTo>
                    <a:cubicBezTo>
                      <a:pt x="436" y="70"/>
                      <a:pt x="448" y="78"/>
                      <a:pt x="457" y="88"/>
                    </a:cubicBezTo>
                    <a:cubicBezTo>
                      <a:pt x="463" y="94"/>
                      <a:pt x="468" y="102"/>
                      <a:pt x="471" y="111"/>
                    </a:cubicBezTo>
                    <a:cubicBezTo>
                      <a:pt x="509" y="91"/>
                      <a:pt x="548" y="74"/>
                      <a:pt x="588" y="59"/>
                    </a:cubicBezTo>
                    <a:cubicBezTo>
                      <a:pt x="633" y="43"/>
                      <a:pt x="678" y="30"/>
                      <a:pt x="724" y="23"/>
                    </a:cubicBezTo>
                    <a:cubicBezTo>
                      <a:pt x="853" y="0"/>
                      <a:pt x="950" y="14"/>
                      <a:pt x="1016" y="51"/>
                    </a:cubicBezTo>
                    <a:cubicBezTo>
                      <a:pt x="1061" y="77"/>
                      <a:pt x="1091" y="113"/>
                      <a:pt x="1107" y="156"/>
                    </a:cubicBezTo>
                    <a:cubicBezTo>
                      <a:pt x="1122" y="199"/>
                      <a:pt x="1123" y="248"/>
                      <a:pt x="1110" y="299"/>
                    </a:cubicBezTo>
                    <a:cubicBezTo>
                      <a:pt x="1084" y="399"/>
                      <a:pt x="1005" y="509"/>
                      <a:pt x="875" y="598"/>
                    </a:cubicBezTo>
                    <a:cubicBezTo>
                      <a:pt x="849" y="616"/>
                      <a:pt x="823" y="632"/>
                      <a:pt x="795" y="648"/>
                    </a:cubicBezTo>
                    <a:cubicBezTo>
                      <a:pt x="775" y="660"/>
                      <a:pt x="755" y="672"/>
                      <a:pt x="734" y="683"/>
                    </a:cubicBezTo>
                    <a:cubicBezTo>
                      <a:pt x="935" y="706"/>
                      <a:pt x="1054" y="809"/>
                      <a:pt x="1100" y="938"/>
                    </a:cubicBezTo>
                    <a:cubicBezTo>
                      <a:pt x="1121" y="998"/>
                      <a:pt x="1127" y="1064"/>
                      <a:pt x="1118" y="1130"/>
                    </a:cubicBezTo>
                    <a:cubicBezTo>
                      <a:pt x="1108" y="1196"/>
                      <a:pt x="1085" y="1263"/>
                      <a:pt x="1047" y="1325"/>
                    </a:cubicBezTo>
                    <a:cubicBezTo>
                      <a:pt x="941" y="1500"/>
                      <a:pt x="725" y="1637"/>
                      <a:pt x="424" y="1614"/>
                    </a:cubicBezTo>
                    <a:cubicBezTo>
                      <a:pt x="429" y="1641"/>
                      <a:pt x="432" y="1657"/>
                      <a:pt x="432" y="1659"/>
                    </a:cubicBezTo>
                    <a:lnTo>
                      <a:pt x="432" y="1661"/>
                    </a:lnTo>
                    <a:cubicBezTo>
                      <a:pt x="435" y="1678"/>
                      <a:pt x="430" y="1694"/>
                      <a:pt x="421" y="1707"/>
                    </a:cubicBezTo>
                    <a:cubicBezTo>
                      <a:pt x="411" y="1720"/>
                      <a:pt x="396" y="1730"/>
                      <a:pt x="378" y="1733"/>
                    </a:cubicBezTo>
                    <a:lnTo>
                      <a:pt x="376" y="1733"/>
                    </a:lnTo>
                    <a:cubicBezTo>
                      <a:pt x="357" y="1736"/>
                      <a:pt x="338" y="1731"/>
                      <a:pt x="324" y="1721"/>
                    </a:cubicBezTo>
                    <a:cubicBezTo>
                      <a:pt x="309" y="1712"/>
                      <a:pt x="299" y="1697"/>
                      <a:pt x="295" y="1679"/>
                    </a:cubicBezTo>
                    <a:cubicBezTo>
                      <a:pt x="295" y="1679"/>
                      <a:pt x="292" y="1663"/>
                      <a:pt x="288" y="1635"/>
                    </a:cubicBezTo>
                    <a:cubicBezTo>
                      <a:pt x="286" y="1623"/>
                      <a:pt x="283" y="1609"/>
                      <a:pt x="280" y="1591"/>
                    </a:cubicBezTo>
                    <a:cubicBezTo>
                      <a:pt x="240" y="1580"/>
                      <a:pt x="204" y="1568"/>
                      <a:pt x="175" y="1556"/>
                    </a:cubicBezTo>
                    <a:cubicBezTo>
                      <a:pt x="131" y="1538"/>
                      <a:pt x="100" y="1520"/>
                      <a:pt x="89" y="1511"/>
                    </a:cubicBezTo>
                    <a:cubicBezTo>
                      <a:pt x="74" y="1499"/>
                      <a:pt x="65" y="1483"/>
                      <a:pt x="64" y="1466"/>
                    </a:cubicBezTo>
                    <a:cubicBezTo>
                      <a:pt x="62" y="1449"/>
                      <a:pt x="67" y="1432"/>
                      <a:pt x="79" y="1419"/>
                    </a:cubicBezTo>
                    <a:lnTo>
                      <a:pt x="79" y="1418"/>
                    </a:lnTo>
                    <a:cubicBezTo>
                      <a:pt x="92" y="1405"/>
                      <a:pt x="109" y="1397"/>
                      <a:pt x="126" y="1396"/>
                    </a:cubicBezTo>
                    <a:cubicBezTo>
                      <a:pt x="144" y="1395"/>
                      <a:pt x="162" y="1400"/>
                      <a:pt x="177" y="1412"/>
                    </a:cubicBezTo>
                    <a:lnTo>
                      <a:pt x="177" y="1412"/>
                    </a:lnTo>
                    <a:cubicBezTo>
                      <a:pt x="183" y="1416"/>
                      <a:pt x="196" y="1424"/>
                      <a:pt x="217" y="1433"/>
                    </a:cubicBezTo>
                    <a:cubicBezTo>
                      <a:pt x="229" y="1438"/>
                      <a:pt x="243" y="1444"/>
                      <a:pt x="260" y="1450"/>
                    </a:cubicBezTo>
                    <a:cubicBezTo>
                      <a:pt x="247" y="1350"/>
                      <a:pt x="234" y="1227"/>
                      <a:pt x="228" y="1098"/>
                    </a:cubicBezTo>
                    <a:cubicBezTo>
                      <a:pt x="224" y="995"/>
                      <a:pt x="223" y="888"/>
                      <a:pt x="231" y="787"/>
                    </a:cubicBezTo>
                    <a:cubicBezTo>
                      <a:pt x="236" y="707"/>
                      <a:pt x="244" y="631"/>
                      <a:pt x="253" y="562"/>
                    </a:cubicBezTo>
                    <a:cubicBezTo>
                      <a:pt x="260" y="503"/>
                      <a:pt x="269" y="449"/>
                      <a:pt x="277" y="400"/>
                    </a:cubicBezTo>
                    <a:cubicBezTo>
                      <a:pt x="186" y="475"/>
                      <a:pt x="126" y="537"/>
                      <a:pt x="123" y="541"/>
                    </a:cubicBezTo>
                    <a:close/>
                    <a:moveTo>
                      <a:pt x="404" y="1481"/>
                    </a:moveTo>
                    <a:lnTo>
                      <a:pt x="412" y="1482"/>
                    </a:lnTo>
                    <a:lnTo>
                      <a:pt x="429" y="1484"/>
                    </a:lnTo>
                    <a:cubicBezTo>
                      <a:pt x="653" y="1502"/>
                      <a:pt x="823" y="1396"/>
                      <a:pt x="907" y="1262"/>
                    </a:cubicBezTo>
                    <a:cubicBezTo>
                      <a:pt x="948" y="1199"/>
                      <a:pt x="968" y="1130"/>
                      <a:pt x="966" y="1064"/>
                    </a:cubicBezTo>
                    <a:cubicBezTo>
                      <a:pt x="965" y="1000"/>
                      <a:pt x="940" y="940"/>
                      <a:pt x="890" y="894"/>
                    </a:cubicBezTo>
                    <a:cubicBezTo>
                      <a:pt x="802" y="814"/>
                      <a:pt x="634" y="777"/>
                      <a:pt x="367" y="841"/>
                    </a:cubicBezTo>
                    <a:cubicBezTo>
                      <a:pt x="362" y="938"/>
                      <a:pt x="364" y="1039"/>
                      <a:pt x="369" y="1136"/>
                    </a:cubicBezTo>
                    <a:cubicBezTo>
                      <a:pt x="377" y="1266"/>
                      <a:pt x="391" y="1388"/>
                      <a:pt x="404" y="1481"/>
                    </a:cubicBezTo>
                    <a:close/>
                    <a:moveTo>
                      <a:pt x="378" y="695"/>
                    </a:moveTo>
                    <a:cubicBezTo>
                      <a:pt x="392" y="690"/>
                      <a:pt x="408" y="684"/>
                      <a:pt x="426" y="676"/>
                    </a:cubicBezTo>
                    <a:cubicBezTo>
                      <a:pt x="449" y="667"/>
                      <a:pt x="474" y="657"/>
                      <a:pt x="500" y="646"/>
                    </a:cubicBezTo>
                    <a:cubicBezTo>
                      <a:pt x="552" y="624"/>
                      <a:pt x="607" y="599"/>
                      <a:pt x="659" y="571"/>
                    </a:cubicBezTo>
                    <a:cubicBezTo>
                      <a:pt x="706" y="546"/>
                      <a:pt x="751" y="520"/>
                      <a:pt x="792" y="492"/>
                    </a:cubicBezTo>
                    <a:cubicBezTo>
                      <a:pt x="912" y="409"/>
                      <a:pt x="967" y="328"/>
                      <a:pt x="971" y="266"/>
                    </a:cubicBezTo>
                    <a:cubicBezTo>
                      <a:pt x="972" y="239"/>
                      <a:pt x="964" y="216"/>
                      <a:pt x="948" y="197"/>
                    </a:cubicBezTo>
                    <a:cubicBezTo>
                      <a:pt x="931" y="179"/>
                      <a:pt x="906" y="165"/>
                      <a:pt x="873" y="157"/>
                    </a:cubicBezTo>
                    <a:cubicBezTo>
                      <a:pt x="779" y="135"/>
                      <a:pt x="625" y="165"/>
                      <a:pt x="441" y="281"/>
                    </a:cubicBezTo>
                    <a:cubicBezTo>
                      <a:pt x="430" y="330"/>
                      <a:pt x="419" y="391"/>
                      <a:pt x="408" y="462"/>
                    </a:cubicBezTo>
                    <a:cubicBezTo>
                      <a:pt x="397" y="531"/>
                      <a:pt x="387" y="609"/>
                      <a:pt x="378" y="695"/>
                    </a:cubicBezTo>
                    <a:close/>
                  </a:path>
                </a:pathLst>
              </a:custGeom>
              <a:solidFill>
                <a:srgbClr val="2C50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1" name="Freeform 35">
                <a:extLst>
                  <a:ext uri="{FF2B5EF4-FFF2-40B4-BE49-F238E27FC236}">
                    <a16:creationId xmlns:a16="http://schemas.microsoft.com/office/drawing/2014/main" id="{C247F2B2-F709-66A9-73AE-860D03722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1000" y="3000375"/>
                <a:ext cx="36513" cy="58738"/>
              </a:xfrm>
              <a:custGeom>
                <a:avLst/>
                <a:gdLst>
                  <a:gd name="T0" fmla="*/ 4 w 100"/>
                  <a:gd name="T1" fmla="*/ 47 h 162"/>
                  <a:gd name="T2" fmla="*/ 54 w 100"/>
                  <a:gd name="T3" fmla="*/ 2 h 162"/>
                  <a:gd name="T4" fmla="*/ 99 w 100"/>
                  <a:gd name="T5" fmla="*/ 52 h 162"/>
                  <a:gd name="T6" fmla="*/ 97 w 100"/>
                  <a:gd name="T7" fmla="*/ 115 h 162"/>
                  <a:gd name="T8" fmla="*/ 47 w 100"/>
                  <a:gd name="T9" fmla="*/ 161 h 162"/>
                  <a:gd name="T10" fmla="*/ 1 w 100"/>
                  <a:gd name="T11" fmla="*/ 111 h 162"/>
                  <a:gd name="T12" fmla="*/ 4 w 100"/>
                  <a:gd name="T13" fmla="*/ 4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162">
                    <a:moveTo>
                      <a:pt x="4" y="47"/>
                    </a:moveTo>
                    <a:cubicBezTo>
                      <a:pt x="5" y="21"/>
                      <a:pt x="27" y="0"/>
                      <a:pt x="54" y="2"/>
                    </a:cubicBezTo>
                    <a:cubicBezTo>
                      <a:pt x="80" y="3"/>
                      <a:pt x="100" y="25"/>
                      <a:pt x="99" y="52"/>
                    </a:cubicBezTo>
                    <a:lnTo>
                      <a:pt x="97" y="115"/>
                    </a:lnTo>
                    <a:cubicBezTo>
                      <a:pt x="95" y="142"/>
                      <a:pt x="73" y="162"/>
                      <a:pt x="47" y="161"/>
                    </a:cubicBezTo>
                    <a:cubicBezTo>
                      <a:pt x="20" y="159"/>
                      <a:pt x="0" y="137"/>
                      <a:pt x="1" y="111"/>
                    </a:cubicBezTo>
                    <a:lnTo>
                      <a:pt x="4" y="47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2" name="Freeform 36">
                <a:extLst>
                  <a:ext uri="{FF2B5EF4-FFF2-40B4-BE49-F238E27FC236}">
                    <a16:creationId xmlns:a16="http://schemas.microsoft.com/office/drawing/2014/main" id="{50193869-64F0-B6A5-EB24-0EE0D4513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7363" y="2947988"/>
                <a:ext cx="46038" cy="44450"/>
              </a:xfrm>
              <a:custGeom>
                <a:avLst/>
                <a:gdLst>
                  <a:gd name="T0" fmla="*/ 24 w 127"/>
                  <a:gd name="T1" fmla="*/ 91 h 121"/>
                  <a:gd name="T2" fmla="*/ 16 w 127"/>
                  <a:gd name="T3" fmla="*/ 24 h 121"/>
                  <a:gd name="T4" fmla="*/ 83 w 127"/>
                  <a:gd name="T5" fmla="*/ 16 h 121"/>
                  <a:gd name="T6" fmla="*/ 102 w 127"/>
                  <a:gd name="T7" fmla="*/ 29 h 121"/>
                  <a:gd name="T8" fmla="*/ 110 w 127"/>
                  <a:gd name="T9" fmla="*/ 96 h 121"/>
                  <a:gd name="T10" fmla="*/ 43 w 127"/>
                  <a:gd name="T11" fmla="*/ 105 h 121"/>
                  <a:gd name="T12" fmla="*/ 24 w 127"/>
                  <a:gd name="T13" fmla="*/ 9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21">
                    <a:moveTo>
                      <a:pt x="24" y="91"/>
                    </a:moveTo>
                    <a:cubicBezTo>
                      <a:pt x="4" y="75"/>
                      <a:pt x="0" y="45"/>
                      <a:pt x="16" y="24"/>
                    </a:cubicBezTo>
                    <a:cubicBezTo>
                      <a:pt x="32" y="3"/>
                      <a:pt x="62" y="0"/>
                      <a:pt x="83" y="16"/>
                    </a:cubicBezTo>
                    <a:lnTo>
                      <a:pt x="102" y="29"/>
                    </a:lnTo>
                    <a:cubicBezTo>
                      <a:pt x="123" y="45"/>
                      <a:pt x="127" y="75"/>
                      <a:pt x="110" y="96"/>
                    </a:cubicBezTo>
                    <a:cubicBezTo>
                      <a:pt x="94" y="117"/>
                      <a:pt x="64" y="121"/>
                      <a:pt x="43" y="105"/>
                    </a:cubicBezTo>
                    <a:lnTo>
                      <a:pt x="24" y="91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272114ED-2867-12A9-0645-1118A28563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9550" y="2768600"/>
                <a:ext cx="69850" cy="50800"/>
              </a:xfrm>
              <a:custGeom>
                <a:avLst/>
                <a:gdLst>
                  <a:gd name="T0" fmla="*/ 157 w 194"/>
                  <a:gd name="T1" fmla="*/ 42 h 140"/>
                  <a:gd name="T2" fmla="*/ 184 w 194"/>
                  <a:gd name="T3" fmla="*/ 104 h 140"/>
                  <a:gd name="T4" fmla="*/ 122 w 194"/>
                  <a:gd name="T5" fmla="*/ 130 h 140"/>
                  <a:gd name="T6" fmla="*/ 36 w 194"/>
                  <a:gd name="T7" fmla="*/ 98 h 140"/>
                  <a:gd name="T8" fmla="*/ 10 w 194"/>
                  <a:gd name="T9" fmla="*/ 36 h 140"/>
                  <a:gd name="T10" fmla="*/ 72 w 194"/>
                  <a:gd name="T11" fmla="*/ 9 h 140"/>
                  <a:gd name="T12" fmla="*/ 157 w 194"/>
                  <a:gd name="T13" fmla="*/ 4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4" h="140">
                    <a:moveTo>
                      <a:pt x="157" y="42"/>
                    </a:moveTo>
                    <a:cubicBezTo>
                      <a:pt x="182" y="52"/>
                      <a:pt x="194" y="79"/>
                      <a:pt x="184" y="104"/>
                    </a:cubicBezTo>
                    <a:cubicBezTo>
                      <a:pt x="174" y="128"/>
                      <a:pt x="146" y="140"/>
                      <a:pt x="122" y="130"/>
                    </a:cubicBezTo>
                    <a:lnTo>
                      <a:pt x="36" y="98"/>
                    </a:lnTo>
                    <a:cubicBezTo>
                      <a:pt x="12" y="88"/>
                      <a:pt x="0" y="60"/>
                      <a:pt x="10" y="36"/>
                    </a:cubicBezTo>
                    <a:cubicBezTo>
                      <a:pt x="19" y="11"/>
                      <a:pt x="47" y="0"/>
                      <a:pt x="72" y="9"/>
                    </a:cubicBezTo>
                    <a:lnTo>
                      <a:pt x="157" y="42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4" name="Freeform 38">
                <a:extLst>
                  <a:ext uri="{FF2B5EF4-FFF2-40B4-BE49-F238E27FC236}">
                    <a16:creationId xmlns:a16="http://schemas.microsoft.com/office/drawing/2014/main" id="{FFCE158A-A24B-5FBA-58B3-7CDF8C67AE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9875" y="2732088"/>
                <a:ext cx="252413" cy="260350"/>
              </a:xfrm>
              <a:custGeom>
                <a:avLst/>
                <a:gdLst>
                  <a:gd name="T0" fmla="*/ 295 w 701"/>
                  <a:gd name="T1" fmla="*/ 15 h 717"/>
                  <a:gd name="T2" fmla="*/ 549 w 701"/>
                  <a:gd name="T3" fmla="*/ 78 h 717"/>
                  <a:gd name="T4" fmla="*/ 686 w 701"/>
                  <a:gd name="T5" fmla="*/ 304 h 717"/>
                  <a:gd name="T6" fmla="*/ 628 w 701"/>
                  <a:gd name="T7" fmla="*/ 562 h 717"/>
                  <a:gd name="T8" fmla="*/ 407 w 701"/>
                  <a:gd name="T9" fmla="*/ 702 h 717"/>
                  <a:gd name="T10" fmla="*/ 153 w 701"/>
                  <a:gd name="T11" fmla="*/ 640 h 717"/>
                  <a:gd name="T12" fmla="*/ 16 w 701"/>
                  <a:gd name="T13" fmla="*/ 413 h 717"/>
                  <a:gd name="T14" fmla="*/ 74 w 701"/>
                  <a:gd name="T15" fmla="*/ 155 h 717"/>
                  <a:gd name="T16" fmla="*/ 295 w 701"/>
                  <a:gd name="T17" fmla="*/ 15 h 717"/>
                  <a:gd name="T18" fmla="*/ 474 w 701"/>
                  <a:gd name="T19" fmla="*/ 180 h 717"/>
                  <a:gd name="T20" fmla="*/ 315 w 701"/>
                  <a:gd name="T21" fmla="*/ 141 h 717"/>
                  <a:gd name="T22" fmla="*/ 178 w 701"/>
                  <a:gd name="T23" fmla="*/ 228 h 717"/>
                  <a:gd name="T24" fmla="*/ 141 w 701"/>
                  <a:gd name="T25" fmla="*/ 393 h 717"/>
                  <a:gd name="T26" fmla="*/ 228 w 701"/>
                  <a:gd name="T27" fmla="*/ 537 h 717"/>
                  <a:gd name="T28" fmla="*/ 386 w 701"/>
                  <a:gd name="T29" fmla="*/ 576 h 717"/>
                  <a:gd name="T30" fmla="*/ 524 w 701"/>
                  <a:gd name="T31" fmla="*/ 489 h 717"/>
                  <a:gd name="T32" fmla="*/ 561 w 701"/>
                  <a:gd name="T33" fmla="*/ 324 h 717"/>
                  <a:gd name="T34" fmla="*/ 474 w 701"/>
                  <a:gd name="T35" fmla="*/ 180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1" h="717">
                    <a:moveTo>
                      <a:pt x="295" y="15"/>
                    </a:moveTo>
                    <a:cubicBezTo>
                      <a:pt x="387" y="0"/>
                      <a:pt x="478" y="25"/>
                      <a:pt x="549" y="78"/>
                    </a:cubicBezTo>
                    <a:cubicBezTo>
                      <a:pt x="619" y="130"/>
                      <a:pt x="671" y="209"/>
                      <a:pt x="686" y="304"/>
                    </a:cubicBezTo>
                    <a:cubicBezTo>
                      <a:pt x="701" y="398"/>
                      <a:pt x="678" y="490"/>
                      <a:pt x="628" y="562"/>
                    </a:cubicBezTo>
                    <a:cubicBezTo>
                      <a:pt x="577" y="635"/>
                      <a:pt x="500" y="687"/>
                      <a:pt x="407" y="702"/>
                    </a:cubicBezTo>
                    <a:cubicBezTo>
                      <a:pt x="314" y="717"/>
                      <a:pt x="224" y="692"/>
                      <a:pt x="153" y="640"/>
                    </a:cubicBezTo>
                    <a:cubicBezTo>
                      <a:pt x="82" y="588"/>
                      <a:pt x="31" y="508"/>
                      <a:pt x="16" y="413"/>
                    </a:cubicBezTo>
                    <a:cubicBezTo>
                      <a:pt x="0" y="319"/>
                      <a:pt x="24" y="227"/>
                      <a:pt x="74" y="155"/>
                    </a:cubicBezTo>
                    <a:cubicBezTo>
                      <a:pt x="124" y="83"/>
                      <a:pt x="202" y="30"/>
                      <a:pt x="295" y="15"/>
                    </a:cubicBezTo>
                    <a:close/>
                    <a:moveTo>
                      <a:pt x="474" y="180"/>
                    </a:moveTo>
                    <a:cubicBezTo>
                      <a:pt x="429" y="147"/>
                      <a:pt x="373" y="132"/>
                      <a:pt x="315" y="141"/>
                    </a:cubicBezTo>
                    <a:cubicBezTo>
                      <a:pt x="257" y="151"/>
                      <a:pt x="209" y="183"/>
                      <a:pt x="178" y="228"/>
                    </a:cubicBezTo>
                    <a:cubicBezTo>
                      <a:pt x="146" y="274"/>
                      <a:pt x="131" y="333"/>
                      <a:pt x="141" y="393"/>
                    </a:cubicBezTo>
                    <a:cubicBezTo>
                      <a:pt x="151" y="453"/>
                      <a:pt x="183" y="504"/>
                      <a:pt x="228" y="537"/>
                    </a:cubicBezTo>
                    <a:cubicBezTo>
                      <a:pt x="272" y="570"/>
                      <a:pt x="329" y="586"/>
                      <a:pt x="386" y="576"/>
                    </a:cubicBezTo>
                    <a:cubicBezTo>
                      <a:pt x="444" y="567"/>
                      <a:pt x="493" y="534"/>
                      <a:pt x="524" y="489"/>
                    </a:cubicBezTo>
                    <a:cubicBezTo>
                      <a:pt x="556" y="443"/>
                      <a:pt x="571" y="385"/>
                      <a:pt x="561" y="324"/>
                    </a:cubicBezTo>
                    <a:cubicBezTo>
                      <a:pt x="551" y="264"/>
                      <a:pt x="518" y="213"/>
                      <a:pt x="474" y="180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5" name="Freeform 39">
                <a:extLst>
                  <a:ext uri="{FF2B5EF4-FFF2-40B4-BE49-F238E27FC236}">
                    <a16:creationId xmlns:a16="http://schemas.microsoft.com/office/drawing/2014/main" id="{779A6E1B-852B-A088-1067-E1332D943E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9688" y="2806700"/>
                <a:ext cx="219075" cy="225425"/>
              </a:xfrm>
              <a:custGeom>
                <a:avLst/>
                <a:gdLst>
                  <a:gd name="T0" fmla="*/ 295 w 604"/>
                  <a:gd name="T1" fmla="*/ 1 h 620"/>
                  <a:gd name="T2" fmla="*/ 510 w 604"/>
                  <a:gd name="T3" fmla="*/ 88 h 620"/>
                  <a:gd name="T4" fmla="*/ 602 w 604"/>
                  <a:gd name="T5" fmla="*/ 303 h 620"/>
                  <a:gd name="T6" fmla="*/ 520 w 604"/>
                  <a:gd name="T7" fmla="*/ 522 h 620"/>
                  <a:gd name="T8" fmla="*/ 309 w 604"/>
                  <a:gd name="T9" fmla="*/ 618 h 620"/>
                  <a:gd name="T10" fmla="*/ 94 w 604"/>
                  <a:gd name="T11" fmla="*/ 531 h 620"/>
                  <a:gd name="T12" fmla="*/ 2 w 604"/>
                  <a:gd name="T13" fmla="*/ 316 h 620"/>
                  <a:gd name="T14" fmla="*/ 85 w 604"/>
                  <a:gd name="T15" fmla="*/ 97 h 620"/>
                  <a:gd name="T16" fmla="*/ 295 w 604"/>
                  <a:gd name="T17" fmla="*/ 1 h 620"/>
                  <a:gd name="T18" fmla="*/ 421 w 604"/>
                  <a:gd name="T19" fmla="*/ 178 h 620"/>
                  <a:gd name="T20" fmla="*/ 298 w 604"/>
                  <a:gd name="T21" fmla="*/ 129 h 620"/>
                  <a:gd name="T22" fmla="*/ 177 w 604"/>
                  <a:gd name="T23" fmla="*/ 184 h 620"/>
                  <a:gd name="T24" fmla="*/ 129 w 604"/>
                  <a:gd name="T25" fmla="*/ 313 h 620"/>
                  <a:gd name="T26" fmla="*/ 183 w 604"/>
                  <a:gd name="T27" fmla="*/ 441 h 620"/>
                  <a:gd name="T28" fmla="*/ 306 w 604"/>
                  <a:gd name="T29" fmla="*/ 491 h 620"/>
                  <a:gd name="T30" fmla="*/ 427 w 604"/>
                  <a:gd name="T31" fmla="*/ 436 h 620"/>
                  <a:gd name="T32" fmla="*/ 476 w 604"/>
                  <a:gd name="T33" fmla="*/ 306 h 620"/>
                  <a:gd name="T34" fmla="*/ 421 w 604"/>
                  <a:gd name="T35" fmla="*/ 178 h 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04" h="620">
                    <a:moveTo>
                      <a:pt x="295" y="1"/>
                    </a:moveTo>
                    <a:cubicBezTo>
                      <a:pt x="378" y="0"/>
                      <a:pt x="454" y="33"/>
                      <a:pt x="510" y="88"/>
                    </a:cubicBezTo>
                    <a:cubicBezTo>
                      <a:pt x="565" y="142"/>
                      <a:pt x="600" y="218"/>
                      <a:pt x="602" y="303"/>
                    </a:cubicBezTo>
                    <a:cubicBezTo>
                      <a:pt x="604" y="388"/>
                      <a:pt x="572" y="465"/>
                      <a:pt x="520" y="522"/>
                    </a:cubicBezTo>
                    <a:cubicBezTo>
                      <a:pt x="466" y="580"/>
                      <a:pt x="392" y="616"/>
                      <a:pt x="309" y="618"/>
                    </a:cubicBezTo>
                    <a:cubicBezTo>
                      <a:pt x="226" y="620"/>
                      <a:pt x="150" y="586"/>
                      <a:pt x="94" y="531"/>
                    </a:cubicBezTo>
                    <a:cubicBezTo>
                      <a:pt x="39" y="477"/>
                      <a:pt x="4" y="401"/>
                      <a:pt x="2" y="316"/>
                    </a:cubicBezTo>
                    <a:cubicBezTo>
                      <a:pt x="0" y="232"/>
                      <a:pt x="32" y="154"/>
                      <a:pt x="85" y="97"/>
                    </a:cubicBezTo>
                    <a:cubicBezTo>
                      <a:pt x="138" y="40"/>
                      <a:pt x="212" y="3"/>
                      <a:pt x="295" y="1"/>
                    </a:cubicBezTo>
                    <a:close/>
                    <a:moveTo>
                      <a:pt x="421" y="178"/>
                    </a:moveTo>
                    <a:cubicBezTo>
                      <a:pt x="389" y="147"/>
                      <a:pt x="346" y="128"/>
                      <a:pt x="298" y="129"/>
                    </a:cubicBezTo>
                    <a:cubicBezTo>
                      <a:pt x="250" y="130"/>
                      <a:pt x="208" y="151"/>
                      <a:pt x="177" y="184"/>
                    </a:cubicBezTo>
                    <a:cubicBezTo>
                      <a:pt x="146" y="217"/>
                      <a:pt x="127" y="263"/>
                      <a:pt x="129" y="313"/>
                    </a:cubicBezTo>
                    <a:cubicBezTo>
                      <a:pt x="130" y="364"/>
                      <a:pt x="150" y="409"/>
                      <a:pt x="183" y="441"/>
                    </a:cubicBezTo>
                    <a:cubicBezTo>
                      <a:pt x="215" y="473"/>
                      <a:pt x="258" y="492"/>
                      <a:pt x="306" y="491"/>
                    </a:cubicBezTo>
                    <a:cubicBezTo>
                      <a:pt x="354" y="490"/>
                      <a:pt x="397" y="469"/>
                      <a:pt x="427" y="436"/>
                    </a:cubicBezTo>
                    <a:cubicBezTo>
                      <a:pt x="458" y="402"/>
                      <a:pt x="477" y="356"/>
                      <a:pt x="476" y="306"/>
                    </a:cubicBezTo>
                    <a:cubicBezTo>
                      <a:pt x="474" y="255"/>
                      <a:pt x="454" y="210"/>
                      <a:pt x="421" y="178"/>
                    </a:cubicBezTo>
                    <a:close/>
                  </a:path>
                </a:pathLst>
              </a:custGeom>
              <a:solidFill>
                <a:srgbClr val="97C63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0605B47-16F6-1A07-AB83-ED69FDA641C7}"/>
              </a:ext>
            </a:extLst>
          </p:cNvPr>
          <p:cNvSpPr txBox="1"/>
          <p:nvPr/>
        </p:nvSpPr>
        <p:spPr>
          <a:xfrm>
            <a:off x="10246030" y="5917048"/>
            <a:ext cx="181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/>
                </a:solidFill>
              </a:rPr>
              <a:t>Children 5–15 years</a:t>
            </a:r>
            <a:br>
              <a:rPr lang="en-US" sz="1000" dirty="0">
                <a:solidFill>
                  <a:schemeClr val="accent1"/>
                </a:solidFill>
              </a:rPr>
            </a:br>
            <a:r>
              <a:rPr lang="en-US" sz="1000" b="1" dirty="0">
                <a:solidFill>
                  <a:schemeClr val="accent1"/>
                </a:solidFill>
              </a:rPr>
              <a:t>Infants under 5 – FREE</a:t>
            </a:r>
            <a:br>
              <a:rPr lang="en-US" sz="1000" dirty="0">
                <a:solidFill>
                  <a:schemeClr val="accent1"/>
                </a:solidFill>
              </a:rPr>
            </a:br>
            <a:r>
              <a:rPr lang="en-US" sz="1000" dirty="0">
                <a:solidFill>
                  <a:schemeClr val="accent1"/>
                </a:solidFill>
              </a:rPr>
              <a:t>All tours are family-friendly and great for kids!</a:t>
            </a:r>
            <a:endParaRPr lang="en-AU" sz="1000" dirty="0">
              <a:solidFill>
                <a:schemeClr val="accent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5286E3-00EC-E3CF-7BB1-8B37A23B0AB3}"/>
              </a:ext>
            </a:extLst>
          </p:cNvPr>
          <p:cNvSpPr txBox="1"/>
          <p:nvPr/>
        </p:nvSpPr>
        <p:spPr>
          <a:xfrm>
            <a:off x="6396304" y="5938680"/>
            <a:ext cx="3362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/>
                </a:solidFill>
              </a:rPr>
              <a:t>Fitness    </a:t>
            </a:r>
            <a:r>
              <a:rPr lang="en-US" sz="1000" dirty="0">
                <a:solidFill>
                  <a:schemeClr val="accent1"/>
                </a:solidFill>
              </a:rPr>
              <a:t>All tours are suitable for all fitness levels, light walking. Suitable for accessible issues.  No Wheelchair access.</a:t>
            </a:r>
          </a:p>
          <a:p>
            <a:r>
              <a:rPr lang="en-US" sz="1000" b="1" dirty="0">
                <a:solidFill>
                  <a:schemeClr val="accent1"/>
                </a:solidFill>
              </a:rPr>
              <a:t>What to Bring   </a:t>
            </a:r>
            <a:r>
              <a:rPr lang="en-US" sz="1000" dirty="0">
                <a:solidFill>
                  <a:schemeClr val="accent1"/>
                </a:solidFill>
              </a:rPr>
              <a:t>Refillable Water Bottle, Comfortable walking shoes, Hat and sunscreen is recommended.</a:t>
            </a:r>
            <a:endParaRPr lang="en-AU" sz="1000" dirty="0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C0642-1C11-0905-A5A1-CC3991E7C43E}"/>
              </a:ext>
            </a:extLst>
          </p:cNvPr>
          <p:cNvSpPr txBox="1"/>
          <p:nvPr/>
        </p:nvSpPr>
        <p:spPr>
          <a:xfrm>
            <a:off x="167004" y="5969458"/>
            <a:ext cx="4322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/>
                </a:solidFill>
              </a:rPr>
              <a:t>NEW ON REQUEST | Group &amp; Private Tours, Charters &amp; Transport Available</a:t>
            </a:r>
          </a:p>
          <a:p>
            <a:r>
              <a:rPr lang="en-US" sz="1000" b="1" dirty="0">
                <a:solidFill>
                  <a:schemeClr val="accent1"/>
                </a:solidFill>
              </a:rPr>
              <a:t>NEW 4WD 7-Seater Private Vehicle Available for Private Tours </a:t>
            </a:r>
          </a:p>
          <a:p>
            <a:r>
              <a:rPr lang="en-US" sz="1000" dirty="0">
                <a:solidFill>
                  <a:schemeClr val="accent1"/>
                </a:solidFill>
              </a:rPr>
              <a:t>Available with driver with commentary for  Private Tours/Airport/ Wharf transfers /Third party tour Transfers</a:t>
            </a:r>
            <a:endParaRPr lang="en-AU" sz="1000" dirty="0">
              <a:solidFill>
                <a:schemeClr val="accent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C4E755-276B-C6E6-62AC-A3AEB63F253E}"/>
              </a:ext>
            </a:extLst>
          </p:cNvPr>
          <p:cNvSpPr txBox="1"/>
          <p:nvPr/>
        </p:nvSpPr>
        <p:spPr>
          <a:xfrm>
            <a:off x="4841472" y="5978603"/>
            <a:ext cx="1284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accent1"/>
                </a:solidFill>
              </a:rPr>
              <a:t>PORT MSIC PASSES</a:t>
            </a:r>
          </a:p>
          <a:p>
            <a:r>
              <a:rPr lang="en-US" sz="900" b="1" dirty="0">
                <a:solidFill>
                  <a:schemeClr val="accent1"/>
                </a:solidFill>
              </a:rPr>
              <a:t>CRUISE TRANSPORT</a:t>
            </a:r>
          </a:p>
          <a:p>
            <a:r>
              <a:rPr lang="en-US" sz="900" dirty="0">
                <a:solidFill>
                  <a:schemeClr val="accent1"/>
                </a:solidFill>
              </a:rPr>
              <a:t>We provide Wharf pick-ups	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969480E-1FE1-55B4-4250-DDC2A59AB3AD}"/>
              </a:ext>
            </a:extLst>
          </p:cNvPr>
          <p:cNvCxnSpPr/>
          <p:nvPr/>
        </p:nvCxnSpPr>
        <p:spPr>
          <a:xfrm flipV="1">
            <a:off x="4591666" y="5938680"/>
            <a:ext cx="0" cy="723275"/>
          </a:xfrm>
          <a:prstGeom prst="line">
            <a:avLst/>
          </a:prstGeom>
          <a:ln w="12700">
            <a:solidFill>
              <a:srgbClr val="2C50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C7FCC5B-B182-4F36-00D8-8497444C2C07}"/>
              </a:ext>
            </a:extLst>
          </p:cNvPr>
          <p:cNvCxnSpPr/>
          <p:nvPr/>
        </p:nvCxnSpPr>
        <p:spPr>
          <a:xfrm flipV="1">
            <a:off x="6131127" y="5969458"/>
            <a:ext cx="0" cy="723275"/>
          </a:xfrm>
          <a:prstGeom prst="line">
            <a:avLst/>
          </a:prstGeom>
          <a:ln w="12700">
            <a:solidFill>
              <a:srgbClr val="2C50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0BDBB9EE-91C6-D3EB-3204-7186658B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150" y="159388"/>
            <a:ext cx="431156" cy="55986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CD27600-A86C-051D-99C7-38927AFAAA66}"/>
              </a:ext>
            </a:extLst>
          </p:cNvPr>
          <p:cNvGrpSpPr/>
          <p:nvPr/>
        </p:nvGrpSpPr>
        <p:grpSpPr>
          <a:xfrm>
            <a:off x="7754618" y="149320"/>
            <a:ext cx="479689" cy="546963"/>
            <a:chOff x="1873250" y="5175250"/>
            <a:chExt cx="781050" cy="890588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1FEF64BA-63F9-F1F9-94A6-AE65416C7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0" y="5194300"/>
              <a:ext cx="630238" cy="852488"/>
            </a:xfrm>
            <a:custGeom>
              <a:avLst/>
              <a:gdLst>
                <a:gd name="T0" fmla="*/ 0 w 1573"/>
                <a:gd name="T1" fmla="*/ 0 h 2121"/>
                <a:gd name="T2" fmla="*/ 595 w 1573"/>
                <a:gd name="T3" fmla="*/ 0 h 2121"/>
                <a:gd name="T4" fmla="*/ 791 w 1573"/>
                <a:gd name="T5" fmla="*/ 165 h 2121"/>
                <a:gd name="T6" fmla="*/ 987 w 1573"/>
                <a:gd name="T7" fmla="*/ 0 h 2121"/>
                <a:gd name="T8" fmla="*/ 1573 w 1573"/>
                <a:gd name="T9" fmla="*/ 0 h 2121"/>
                <a:gd name="T10" fmla="*/ 1573 w 1573"/>
                <a:gd name="T11" fmla="*/ 2121 h 2121"/>
                <a:gd name="T12" fmla="*/ 986 w 1573"/>
                <a:gd name="T13" fmla="*/ 2121 h 2121"/>
                <a:gd name="T14" fmla="*/ 791 w 1573"/>
                <a:gd name="T15" fmla="*/ 1961 h 2121"/>
                <a:gd name="T16" fmla="*/ 596 w 1573"/>
                <a:gd name="T17" fmla="*/ 2121 h 2121"/>
                <a:gd name="T18" fmla="*/ 0 w 1573"/>
                <a:gd name="T19" fmla="*/ 2121 h 2121"/>
                <a:gd name="T20" fmla="*/ 0 w 1573"/>
                <a:gd name="T21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3" h="2121">
                  <a:moveTo>
                    <a:pt x="0" y="0"/>
                  </a:moveTo>
                  <a:lnTo>
                    <a:pt x="595" y="0"/>
                  </a:lnTo>
                  <a:cubicBezTo>
                    <a:pt x="611" y="93"/>
                    <a:pt x="693" y="165"/>
                    <a:pt x="791" y="165"/>
                  </a:cubicBezTo>
                  <a:cubicBezTo>
                    <a:pt x="890" y="165"/>
                    <a:pt x="971" y="93"/>
                    <a:pt x="987" y="0"/>
                  </a:cubicBezTo>
                  <a:lnTo>
                    <a:pt x="1573" y="0"/>
                  </a:lnTo>
                  <a:lnTo>
                    <a:pt x="1573" y="2121"/>
                  </a:lnTo>
                  <a:lnTo>
                    <a:pt x="986" y="2121"/>
                  </a:lnTo>
                  <a:cubicBezTo>
                    <a:pt x="968" y="2030"/>
                    <a:pt x="888" y="1961"/>
                    <a:pt x="791" y="1961"/>
                  </a:cubicBezTo>
                  <a:cubicBezTo>
                    <a:pt x="695" y="1961"/>
                    <a:pt x="614" y="2030"/>
                    <a:pt x="596" y="2121"/>
                  </a:cubicBezTo>
                  <a:lnTo>
                    <a:pt x="0" y="2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B9D3C665-6737-9997-DD75-1EE2C6F27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5" y="5646738"/>
              <a:ext cx="66675" cy="171450"/>
            </a:xfrm>
            <a:custGeom>
              <a:avLst/>
              <a:gdLst>
                <a:gd name="T0" fmla="*/ 164 w 164"/>
                <a:gd name="T1" fmla="*/ 0 h 427"/>
                <a:gd name="T2" fmla="*/ 0 w 164"/>
                <a:gd name="T3" fmla="*/ 0 h 427"/>
                <a:gd name="T4" fmla="*/ 0 w 164"/>
                <a:gd name="T5" fmla="*/ 427 h 427"/>
                <a:gd name="T6" fmla="*/ 164 w 164"/>
                <a:gd name="T7" fmla="*/ 427 h 427"/>
                <a:gd name="T8" fmla="*/ 77 w 164"/>
                <a:gd name="T9" fmla="*/ 213 h 427"/>
                <a:gd name="T10" fmla="*/ 164 w 164"/>
                <a:gd name="T1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427">
                  <a:moveTo>
                    <a:pt x="164" y="0"/>
                  </a:moveTo>
                  <a:lnTo>
                    <a:pt x="0" y="0"/>
                  </a:lnTo>
                  <a:lnTo>
                    <a:pt x="0" y="427"/>
                  </a:lnTo>
                  <a:lnTo>
                    <a:pt x="164" y="427"/>
                  </a:lnTo>
                  <a:lnTo>
                    <a:pt x="77" y="21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E5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DEDE29A7-ECF9-5654-F485-F33C55390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250" y="5646738"/>
              <a:ext cx="65088" cy="171450"/>
            </a:xfrm>
            <a:custGeom>
              <a:avLst/>
              <a:gdLst>
                <a:gd name="T0" fmla="*/ 0 w 163"/>
                <a:gd name="T1" fmla="*/ 0 h 427"/>
                <a:gd name="T2" fmla="*/ 163 w 163"/>
                <a:gd name="T3" fmla="*/ 0 h 427"/>
                <a:gd name="T4" fmla="*/ 163 w 163"/>
                <a:gd name="T5" fmla="*/ 427 h 427"/>
                <a:gd name="T6" fmla="*/ 0 w 163"/>
                <a:gd name="T7" fmla="*/ 427 h 427"/>
                <a:gd name="T8" fmla="*/ 86 w 163"/>
                <a:gd name="T9" fmla="*/ 213 h 427"/>
                <a:gd name="T10" fmla="*/ 0 w 163"/>
                <a:gd name="T1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427">
                  <a:moveTo>
                    <a:pt x="0" y="0"/>
                  </a:moveTo>
                  <a:lnTo>
                    <a:pt x="163" y="0"/>
                  </a:lnTo>
                  <a:lnTo>
                    <a:pt x="163" y="427"/>
                  </a:lnTo>
                  <a:lnTo>
                    <a:pt x="0" y="427"/>
                  </a:lnTo>
                  <a:lnTo>
                    <a:pt x="86" y="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DDE999BD-ABAF-D8C4-1FF0-C03707D02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3738" y="5216525"/>
              <a:ext cx="600075" cy="371475"/>
            </a:xfrm>
            <a:custGeom>
              <a:avLst/>
              <a:gdLst>
                <a:gd name="T0" fmla="*/ 1022 w 1496"/>
                <a:gd name="T1" fmla="*/ 740 h 928"/>
                <a:gd name="T2" fmla="*/ 441 w 1496"/>
                <a:gd name="T3" fmla="*/ 787 h 928"/>
                <a:gd name="T4" fmla="*/ 422 w 1496"/>
                <a:gd name="T5" fmla="*/ 723 h 928"/>
                <a:gd name="T6" fmla="*/ 550 w 1496"/>
                <a:gd name="T7" fmla="*/ 446 h 928"/>
                <a:gd name="T8" fmla="*/ 550 w 1496"/>
                <a:gd name="T9" fmla="*/ 559 h 928"/>
                <a:gd name="T10" fmla="*/ 931 w 1496"/>
                <a:gd name="T11" fmla="*/ 585 h 928"/>
                <a:gd name="T12" fmla="*/ 498 w 1496"/>
                <a:gd name="T13" fmla="*/ 446 h 928"/>
                <a:gd name="T14" fmla="*/ 1043 w 1496"/>
                <a:gd name="T15" fmla="*/ 474 h 928"/>
                <a:gd name="T16" fmla="*/ 1042 w 1496"/>
                <a:gd name="T17" fmla="*/ 468 h 928"/>
                <a:gd name="T18" fmla="*/ 838 w 1496"/>
                <a:gd name="T19" fmla="*/ 458 h 928"/>
                <a:gd name="T20" fmla="*/ 766 w 1496"/>
                <a:gd name="T21" fmla="*/ 569 h 928"/>
                <a:gd name="T22" fmla="*/ 764 w 1496"/>
                <a:gd name="T23" fmla="*/ 412 h 928"/>
                <a:gd name="T24" fmla="*/ 729 w 1496"/>
                <a:gd name="T25" fmla="*/ 585 h 928"/>
                <a:gd name="T26" fmla="*/ 689 w 1496"/>
                <a:gd name="T27" fmla="*/ 501 h 928"/>
                <a:gd name="T28" fmla="*/ 465 w 1496"/>
                <a:gd name="T29" fmla="*/ 585 h 928"/>
                <a:gd name="T30" fmla="*/ 459 w 1496"/>
                <a:gd name="T31" fmla="*/ 479 h 928"/>
                <a:gd name="T32" fmla="*/ 946 w 1496"/>
                <a:gd name="T33" fmla="*/ 825 h 928"/>
                <a:gd name="T34" fmla="*/ 1051 w 1496"/>
                <a:gd name="T35" fmla="*/ 792 h 928"/>
                <a:gd name="T36" fmla="*/ 1158 w 1496"/>
                <a:gd name="T37" fmla="*/ 578 h 928"/>
                <a:gd name="T38" fmla="*/ 1223 w 1496"/>
                <a:gd name="T39" fmla="*/ 619 h 928"/>
                <a:gd name="T40" fmla="*/ 1228 w 1496"/>
                <a:gd name="T41" fmla="*/ 607 h 928"/>
                <a:gd name="T42" fmla="*/ 1237 w 1496"/>
                <a:gd name="T43" fmla="*/ 404 h 928"/>
                <a:gd name="T44" fmla="*/ 1131 w 1496"/>
                <a:gd name="T45" fmla="*/ 262 h 928"/>
                <a:gd name="T46" fmla="*/ 1253 w 1496"/>
                <a:gd name="T47" fmla="*/ 348 h 928"/>
                <a:gd name="T48" fmla="*/ 1259 w 1496"/>
                <a:gd name="T49" fmla="*/ 228 h 928"/>
                <a:gd name="T50" fmla="*/ 1272 w 1496"/>
                <a:gd name="T51" fmla="*/ 352 h 928"/>
                <a:gd name="T52" fmla="*/ 1309 w 1496"/>
                <a:gd name="T53" fmla="*/ 378 h 928"/>
                <a:gd name="T54" fmla="*/ 1222 w 1496"/>
                <a:gd name="T55" fmla="*/ 649 h 928"/>
                <a:gd name="T56" fmla="*/ 1187 w 1496"/>
                <a:gd name="T57" fmla="*/ 701 h 928"/>
                <a:gd name="T58" fmla="*/ 1264 w 1496"/>
                <a:gd name="T59" fmla="*/ 692 h 928"/>
                <a:gd name="T60" fmla="*/ 1040 w 1496"/>
                <a:gd name="T61" fmla="*/ 819 h 928"/>
                <a:gd name="T62" fmla="*/ 1112 w 1496"/>
                <a:gd name="T63" fmla="*/ 847 h 928"/>
                <a:gd name="T64" fmla="*/ 908 w 1496"/>
                <a:gd name="T65" fmla="*/ 833 h 928"/>
                <a:gd name="T66" fmla="*/ 547 w 1496"/>
                <a:gd name="T67" fmla="*/ 827 h 928"/>
                <a:gd name="T68" fmla="*/ 534 w 1496"/>
                <a:gd name="T69" fmla="*/ 799 h 928"/>
                <a:gd name="T70" fmla="*/ 429 w 1496"/>
                <a:gd name="T71" fmla="*/ 835 h 928"/>
                <a:gd name="T72" fmla="*/ 440 w 1496"/>
                <a:gd name="T73" fmla="*/ 810 h 928"/>
                <a:gd name="T74" fmla="*/ 299 w 1496"/>
                <a:gd name="T75" fmla="*/ 714 h 928"/>
                <a:gd name="T76" fmla="*/ 220 w 1496"/>
                <a:gd name="T77" fmla="*/ 576 h 928"/>
                <a:gd name="T78" fmla="*/ 183 w 1496"/>
                <a:gd name="T79" fmla="*/ 379 h 928"/>
                <a:gd name="T80" fmla="*/ 236 w 1496"/>
                <a:gd name="T81" fmla="*/ 227 h 928"/>
                <a:gd name="T82" fmla="*/ 263 w 1496"/>
                <a:gd name="T83" fmla="*/ 317 h 928"/>
                <a:gd name="T84" fmla="*/ 232 w 1496"/>
                <a:gd name="T85" fmla="*/ 485 h 928"/>
                <a:gd name="T86" fmla="*/ 265 w 1496"/>
                <a:gd name="T87" fmla="*/ 606 h 928"/>
                <a:gd name="T88" fmla="*/ 272 w 1496"/>
                <a:gd name="T89" fmla="*/ 585 h 928"/>
                <a:gd name="T90" fmla="*/ 333 w 1496"/>
                <a:gd name="T91" fmla="*/ 580 h 928"/>
                <a:gd name="T92" fmla="*/ 343 w 1496"/>
                <a:gd name="T93" fmla="*/ 614 h 928"/>
                <a:gd name="T94" fmla="*/ 1211 w 1496"/>
                <a:gd name="T95" fmla="*/ 258 h 928"/>
                <a:gd name="T96" fmla="*/ 1235 w 1496"/>
                <a:gd name="T97" fmla="*/ 293 h 928"/>
                <a:gd name="T98" fmla="*/ 324 w 1496"/>
                <a:gd name="T99" fmla="*/ 230 h 928"/>
                <a:gd name="T100" fmla="*/ 1496 w 1496"/>
                <a:gd name="T101" fmla="*/ 928 h 928"/>
                <a:gd name="T102" fmla="*/ 536 w 1496"/>
                <a:gd name="T103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6" h="928">
                  <a:moveTo>
                    <a:pt x="946" y="825"/>
                  </a:moveTo>
                  <a:lnTo>
                    <a:pt x="956" y="814"/>
                  </a:lnTo>
                  <a:cubicBezTo>
                    <a:pt x="958" y="809"/>
                    <a:pt x="959" y="804"/>
                    <a:pt x="962" y="798"/>
                  </a:cubicBezTo>
                  <a:cubicBezTo>
                    <a:pt x="975" y="772"/>
                    <a:pt x="1015" y="756"/>
                    <a:pt x="1022" y="740"/>
                  </a:cubicBezTo>
                  <a:cubicBezTo>
                    <a:pt x="1024" y="762"/>
                    <a:pt x="1010" y="790"/>
                    <a:pt x="1001" y="800"/>
                  </a:cubicBezTo>
                  <a:cubicBezTo>
                    <a:pt x="990" y="811"/>
                    <a:pt x="957" y="823"/>
                    <a:pt x="946" y="825"/>
                  </a:cubicBezTo>
                  <a:close/>
                  <a:moveTo>
                    <a:pt x="446" y="790"/>
                  </a:moveTo>
                  <a:cubicBezTo>
                    <a:pt x="439" y="788"/>
                    <a:pt x="446" y="791"/>
                    <a:pt x="441" y="787"/>
                  </a:cubicBezTo>
                  <a:lnTo>
                    <a:pt x="432" y="780"/>
                  </a:lnTo>
                  <a:cubicBezTo>
                    <a:pt x="414" y="769"/>
                    <a:pt x="407" y="769"/>
                    <a:pt x="393" y="747"/>
                  </a:cubicBezTo>
                  <a:cubicBezTo>
                    <a:pt x="379" y="724"/>
                    <a:pt x="377" y="698"/>
                    <a:pt x="382" y="669"/>
                  </a:cubicBezTo>
                  <a:cubicBezTo>
                    <a:pt x="403" y="703"/>
                    <a:pt x="402" y="696"/>
                    <a:pt x="422" y="723"/>
                  </a:cubicBezTo>
                  <a:cubicBezTo>
                    <a:pt x="429" y="731"/>
                    <a:pt x="434" y="742"/>
                    <a:pt x="437" y="754"/>
                  </a:cubicBezTo>
                  <a:cubicBezTo>
                    <a:pt x="439" y="762"/>
                    <a:pt x="438" y="769"/>
                    <a:pt x="439" y="776"/>
                  </a:cubicBezTo>
                  <a:cubicBezTo>
                    <a:pt x="441" y="783"/>
                    <a:pt x="443" y="782"/>
                    <a:pt x="446" y="790"/>
                  </a:cubicBezTo>
                  <a:close/>
                  <a:moveTo>
                    <a:pt x="550" y="446"/>
                  </a:moveTo>
                  <a:lnTo>
                    <a:pt x="592" y="446"/>
                  </a:lnTo>
                  <a:lnTo>
                    <a:pt x="592" y="585"/>
                  </a:lnTo>
                  <a:lnTo>
                    <a:pt x="550" y="585"/>
                  </a:lnTo>
                  <a:lnTo>
                    <a:pt x="550" y="559"/>
                  </a:lnTo>
                  <a:lnTo>
                    <a:pt x="550" y="503"/>
                  </a:lnTo>
                  <a:lnTo>
                    <a:pt x="550" y="446"/>
                  </a:lnTo>
                  <a:close/>
                  <a:moveTo>
                    <a:pt x="890" y="446"/>
                  </a:moveTo>
                  <a:cubicBezTo>
                    <a:pt x="989" y="417"/>
                    <a:pt x="1020" y="563"/>
                    <a:pt x="931" y="585"/>
                  </a:cubicBezTo>
                  <a:cubicBezTo>
                    <a:pt x="832" y="611"/>
                    <a:pt x="800" y="473"/>
                    <a:pt x="890" y="446"/>
                  </a:cubicBezTo>
                  <a:close/>
                  <a:moveTo>
                    <a:pt x="498" y="446"/>
                  </a:moveTo>
                  <a:cubicBezTo>
                    <a:pt x="531" y="431"/>
                    <a:pt x="546" y="482"/>
                    <a:pt x="517" y="493"/>
                  </a:cubicBezTo>
                  <a:cubicBezTo>
                    <a:pt x="486" y="505"/>
                    <a:pt x="465" y="461"/>
                    <a:pt x="498" y="446"/>
                  </a:cubicBezTo>
                  <a:close/>
                  <a:moveTo>
                    <a:pt x="1042" y="468"/>
                  </a:moveTo>
                  <a:cubicBezTo>
                    <a:pt x="1056" y="456"/>
                    <a:pt x="1063" y="434"/>
                    <a:pt x="1095" y="448"/>
                  </a:cubicBezTo>
                  <a:lnTo>
                    <a:pt x="1095" y="487"/>
                  </a:lnTo>
                  <a:cubicBezTo>
                    <a:pt x="1076" y="485"/>
                    <a:pt x="1066" y="469"/>
                    <a:pt x="1043" y="474"/>
                  </a:cubicBezTo>
                  <a:cubicBezTo>
                    <a:pt x="1043" y="496"/>
                    <a:pt x="1045" y="569"/>
                    <a:pt x="1041" y="585"/>
                  </a:cubicBezTo>
                  <a:cubicBezTo>
                    <a:pt x="987" y="585"/>
                    <a:pt x="1001" y="609"/>
                    <a:pt x="1000" y="447"/>
                  </a:cubicBezTo>
                  <a:lnTo>
                    <a:pt x="1041" y="447"/>
                  </a:lnTo>
                  <a:lnTo>
                    <a:pt x="1042" y="468"/>
                  </a:lnTo>
                  <a:close/>
                  <a:moveTo>
                    <a:pt x="805" y="413"/>
                  </a:moveTo>
                  <a:lnTo>
                    <a:pt x="805" y="446"/>
                  </a:lnTo>
                  <a:lnTo>
                    <a:pt x="838" y="446"/>
                  </a:lnTo>
                  <a:lnTo>
                    <a:pt x="838" y="458"/>
                  </a:lnTo>
                  <a:lnTo>
                    <a:pt x="805" y="458"/>
                  </a:lnTo>
                  <a:cubicBezTo>
                    <a:pt x="804" y="476"/>
                    <a:pt x="805" y="497"/>
                    <a:pt x="805" y="516"/>
                  </a:cubicBezTo>
                  <a:cubicBezTo>
                    <a:pt x="805" y="575"/>
                    <a:pt x="805" y="572"/>
                    <a:pt x="840" y="568"/>
                  </a:cubicBezTo>
                  <a:cubicBezTo>
                    <a:pt x="830" y="595"/>
                    <a:pt x="779" y="594"/>
                    <a:pt x="766" y="569"/>
                  </a:cubicBezTo>
                  <a:cubicBezTo>
                    <a:pt x="758" y="553"/>
                    <a:pt x="763" y="483"/>
                    <a:pt x="762" y="458"/>
                  </a:cubicBezTo>
                  <a:cubicBezTo>
                    <a:pt x="751" y="457"/>
                    <a:pt x="745" y="461"/>
                    <a:pt x="745" y="452"/>
                  </a:cubicBezTo>
                  <a:cubicBezTo>
                    <a:pt x="745" y="443"/>
                    <a:pt x="752" y="446"/>
                    <a:pt x="762" y="446"/>
                  </a:cubicBezTo>
                  <a:lnTo>
                    <a:pt x="764" y="412"/>
                  </a:lnTo>
                  <a:lnTo>
                    <a:pt x="805" y="413"/>
                  </a:lnTo>
                  <a:close/>
                  <a:moveTo>
                    <a:pt x="620" y="454"/>
                  </a:moveTo>
                  <a:cubicBezTo>
                    <a:pt x="651" y="447"/>
                    <a:pt x="707" y="431"/>
                    <a:pt x="726" y="460"/>
                  </a:cubicBezTo>
                  <a:cubicBezTo>
                    <a:pt x="734" y="472"/>
                    <a:pt x="733" y="566"/>
                    <a:pt x="729" y="585"/>
                  </a:cubicBezTo>
                  <a:lnTo>
                    <a:pt x="696" y="585"/>
                  </a:lnTo>
                  <a:lnTo>
                    <a:pt x="690" y="570"/>
                  </a:lnTo>
                  <a:cubicBezTo>
                    <a:pt x="644" y="604"/>
                    <a:pt x="613" y="583"/>
                    <a:pt x="612" y="551"/>
                  </a:cubicBezTo>
                  <a:cubicBezTo>
                    <a:pt x="611" y="514"/>
                    <a:pt x="654" y="506"/>
                    <a:pt x="689" y="501"/>
                  </a:cubicBezTo>
                  <a:cubicBezTo>
                    <a:pt x="689" y="485"/>
                    <a:pt x="689" y="470"/>
                    <a:pt x="686" y="456"/>
                  </a:cubicBezTo>
                  <a:cubicBezTo>
                    <a:pt x="655" y="446"/>
                    <a:pt x="643" y="470"/>
                    <a:pt x="621" y="479"/>
                  </a:cubicBezTo>
                  <a:cubicBezTo>
                    <a:pt x="618" y="472"/>
                    <a:pt x="620" y="463"/>
                    <a:pt x="620" y="454"/>
                  </a:cubicBezTo>
                  <a:close/>
                  <a:moveTo>
                    <a:pt x="465" y="585"/>
                  </a:moveTo>
                  <a:cubicBezTo>
                    <a:pt x="460" y="582"/>
                    <a:pt x="461" y="582"/>
                    <a:pt x="457" y="578"/>
                  </a:cubicBezTo>
                  <a:lnTo>
                    <a:pt x="430" y="516"/>
                  </a:lnTo>
                  <a:cubicBezTo>
                    <a:pt x="422" y="495"/>
                    <a:pt x="407" y="468"/>
                    <a:pt x="400" y="446"/>
                  </a:cubicBezTo>
                  <a:cubicBezTo>
                    <a:pt x="456" y="446"/>
                    <a:pt x="441" y="440"/>
                    <a:pt x="459" y="479"/>
                  </a:cubicBezTo>
                  <a:lnTo>
                    <a:pt x="490" y="550"/>
                  </a:lnTo>
                  <a:cubicBezTo>
                    <a:pt x="493" y="560"/>
                    <a:pt x="484" y="578"/>
                    <a:pt x="476" y="585"/>
                  </a:cubicBezTo>
                  <a:lnTo>
                    <a:pt x="465" y="585"/>
                  </a:lnTo>
                  <a:close/>
                  <a:moveTo>
                    <a:pt x="946" y="825"/>
                  </a:moveTo>
                  <a:cubicBezTo>
                    <a:pt x="956" y="829"/>
                    <a:pt x="1050" y="809"/>
                    <a:pt x="1056" y="774"/>
                  </a:cubicBezTo>
                  <a:cubicBezTo>
                    <a:pt x="1062" y="741"/>
                    <a:pt x="1061" y="738"/>
                    <a:pt x="1079" y="715"/>
                  </a:cubicBezTo>
                  <a:cubicBezTo>
                    <a:pt x="1089" y="703"/>
                    <a:pt x="1108" y="684"/>
                    <a:pt x="1113" y="668"/>
                  </a:cubicBezTo>
                  <a:cubicBezTo>
                    <a:pt x="1131" y="761"/>
                    <a:pt x="1069" y="769"/>
                    <a:pt x="1051" y="792"/>
                  </a:cubicBezTo>
                  <a:cubicBezTo>
                    <a:pt x="1067" y="787"/>
                    <a:pt x="1090" y="771"/>
                    <a:pt x="1104" y="761"/>
                  </a:cubicBezTo>
                  <a:cubicBezTo>
                    <a:pt x="1121" y="749"/>
                    <a:pt x="1133" y="739"/>
                    <a:pt x="1144" y="717"/>
                  </a:cubicBezTo>
                  <a:cubicBezTo>
                    <a:pt x="1152" y="699"/>
                    <a:pt x="1149" y="702"/>
                    <a:pt x="1143" y="686"/>
                  </a:cubicBezTo>
                  <a:cubicBezTo>
                    <a:pt x="1131" y="650"/>
                    <a:pt x="1159" y="614"/>
                    <a:pt x="1158" y="578"/>
                  </a:cubicBezTo>
                  <a:cubicBezTo>
                    <a:pt x="1215" y="656"/>
                    <a:pt x="1150" y="694"/>
                    <a:pt x="1145" y="727"/>
                  </a:cubicBezTo>
                  <a:cubicBezTo>
                    <a:pt x="1148" y="721"/>
                    <a:pt x="1151" y="722"/>
                    <a:pt x="1156" y="717"/>
                  </a:cubicBezTo>
                  <a:lnTo>
                    <a:pt x="1188" y="679"/>
                  </a:lnTo>
                  <a:cubicBezTo>
                    <a:pt x="1198" y="666"/>
                    <a:pt x="1218" y="637"/>
                    <a:pt x="1223" y="619"/>
                  </a:cubicBezTo>
                  <a:cubicBezTo>
                    <a:pt x="1228" y="599"/>
                    <a:pt x="1225" y="590"/>
                    <a:pt x="1217" y="581"/>
                  </a:cubicBezTo>
                  <a:cubicBezTo>
                    <a:pt x="1188" y="551"/>
                    <a:pt x="1198" y="507"/>
                    <a:pt x="1188" y="470"/>
                  </a:cubicBezTo>
                  <a:cubicBezTo>
                    <a:pt x="1205" y="479"/>
                    <a:pt x="1224" y="503"/>
                    <a:pt x="1232" y="523"/>
                  </a:cubicBezTo>
                  <a:cubicBezTo>
                    <a:pt x="1244" y="556"/>
                    <a:pt x="1229" y="573"/>
                    <a:pt x="1228" y="607"/>
                  </a:cubicBezTo>
                  <a:cubicBezTo>
                    <a:pt x="1239" y="593"/>
                    <a:pt x="1248" y="562"/>
                    <a:pt x="1253" y="542"/>
                  </a:cubicBezTo>
                  <a:cubicBezTo>
                    <a:pt x="1274" y="457"/>
                    <a:pt x="1239" y="463"/>
                    <a:pt x="1225" y="449"/>
                  </a:cubicBezTo>
                  <a:cubicBezTo>
                    <a:pt x="1201" y="426"/>
                    <a:pt x="1195" y="402"/>
                    <a:pt x="1174" y="366"/>
                  </a:cubicBezTo>
                  <a:cubicBezTo>
                    <a:pt x="1201" y="370"/>
                    <a:pt x="1225" y="386"/>
                    <a:pt x="1237" y="404"/>
                  </a:cubicBezTo>
                  <a:cubicBezTo>
                    <a:pt x="1262" y="439"/>
                    <a:pt x="1245" y="463"/>
                    <a:pt x="1264" y="480"/>
                  </a:cubicBezTo>
                  <a:cubicBezTo>
                    <a:pt x="1266" y="453"/>
                    <a:pt x="1265" y="423"/>
                    <a:pt x="1262" y="396"/>
                  </a:cubicBezTo>
                  <a:cubicBezTo>
                    <a:pt x="1252" y="323"/>
                    <a:pt x="1224" y="337"/>
                    <a:pt x="1200" y="324"/>
                  </a:cubicBezTo>
                  <a:cubicBezTo>
                    <a:pt x="1169" y="307"/>
                    <a:pt x="1158" y="278"/>
                    <a:pt x="1131" y="262"/>
                  </a:cubicBezTo>
                  <a:cubicBezTo>
                    <a:pt x="1163" y="259"/>
                    <a:pt x="1193" y="270"/>
                    <a:pt x="1211" y="286"/>
                  </a:cubicBezTo>
                  <a:cubicBezTo>
                    <a:pt x="1229" y="301"/>
                    <a:pt x="1232" y="324"/>
                    <a:pt x="1240" y="335"/>
                  </a:cubicBezTo>
                  <a:lnTo>
                    <a:pt x="1250" y="346"/>
                  </a:lnTo>
                  <a:cubicBezTo>
                    <a:pt x="1251" y="346"/>
                    <a:pt x="1251" y="347"/>
                    <a:pt x="1253" y="348"/>
                  </a:cubicBezTo>
                  <a:lnTo>
                    <a:pt x="1241" y="307"/>
                  </a:lnTo>
                  <a:cubicBezTo>
                    <a:pt x="1250" y="322"/>
                    <a:pt x="1256" y="349"/>
                    <a:pt x="1262" y="369"/>
                  </a:cubicBezTo>
                  <a:cubicBezTo>
                    <a:pt x="1275" y="347"/>
                    <a:pt x="1253" y="338"/>
                    <a:pt x="1252" y="304"/>
                  </a:cubicBezTo>
                  <a:cubicBezTo>
                    <a:pt x="1252" y="277"/>
                    <a:pt x="1262" y="256"/>
                    <a:pt x="1259" y="228"/>
                  </a:cubicBezTo>
                  <a:cubicBezTo>
                    <a:pt x="1260" y="228"/>
                    <a:pt x="1261" y="229"/>
                    <a:pt x="1261" y="229"/>
                  </a:cubicBezTo>
                  <a:lnTo>
                    <a:pt x="1266" y="234"/>
                  </a:lnTo>
                  <a:cubicBezTo>
                    <a:pt x="1267" y="234"/>
                    <a:pt x="1270" y="238"/>
                    <a:pt x="1270" y="240"/>
                  </a:cubicBezTo>
                  <a:cubicBezTo>
                    <a:pt x="1308" y="294"/>
                    <a:pt x="1284" y="324"/>
                    <a:pt x="1272" y="352"/>
                  </a:cubicBezTo>
                  <a:cubicBezTo>
                    <a:pt x="1263" y="376"/>
                    <a:pt x="1268" y="403"/>
                    <a:pt x="1270" y="428"/>
                  </a:cubicBezTo>
                  <a:cubicBezTo>
                    <a:pt x="1272" y="458"/>
                    <a:pt x="1269" y="480"/>
                    <a:pt x="1268" y="509"/>
                  </a:cubicBezTo>
                  <a:cubicBezTo>
                    <a:pt x="1281" y="492"/>
                    <a:pt x="1273" y="495"/>
                    <a:pt x="1272" y="473"/>
                  </a:cubicBezTo>
                  <a:cubicBezTo>
                    <a:pt x="1272" y="440"/>
                    <a:pt x="1304" y="411"/>
                    <a:pt x="1309" y="378"/>
                  </a:cubicBezTo>
                  <a:cubicBezTo>
                    <a:pt x="1321" y="398"/>
                    <a:pt x="1324" y="432"/>
                    <a:pt x="1315" y="457"/>
                  </a:cubicBezTo>
                  <a:cubicBezTo>
                    <a:pt x="1304" y="487"/>
                    <a:pt x="1286" y="488"/>
                    <a:pt x="1274" y="510"/>
                  </a:cubicBezTo>
                  <a:cubicBezTo>
                    <a:pt x="1262" y="533"/>
                    <a:pt x="1260" y="555"/>
                    <a:pt x="1250" y="582"/>
                  </a:cubicBezTo>
                  <a:cubicBezTo>
                    <a:pt x="1239" y="615"/>
                    <a:pt x="1226" y="639"/>
                    <a:pt x="1222" y="649"/>
                  </a:cubicBezTo>
                  <a:cubicBezTo>
                    <a:pt x="1241" y="637"/>
                    <a:pt x="1230" y="636"/>
                    <a:pt x="1239" y="616"/>
                  </a:cubicBezTo>
                  <a:cubicBezTo>
                    <a:pt x="1253" y="583"/>
                    <a:pt x="1292" y="570"/>
                    <a:pt x="1307" y="544"/>
                  </a:cubicBezTo>
                  <a:cubicBezTo>
                    <a:pt x="1312" y="581"/>
                    <a:pt x="1292" y="620"/>
                    <a:pt x="1261" y="636"/>
                  </a:cubicBezTo>
                  <a:cubicBezTo>
                    <a:pt x="1212" y="662"/>
                    <a:pt x="1243" y="628"/>
                    <a:pt x="1187" y="701"/>
                  </a:cubicBezTo>
                  <a:cubicBezTo>
                    <a:pt x="1173" y="720"/>
                    <a:pt x="1155" y="735"/>
                    <a:pt x="1144" y="749"/>
                  </a:cubicBezTo>
                  <a:cubicBezTo>
                    <a:pt x="1157" y="747"/>
                    <a:pt x="1152" y="750"/>
                    <a:pt x="1159" y="741"/>
                  </a:cubicBezTo>
                  <a:cubicBezTo>
                    <a:pt x="1163" y="735"/>
                    <a:pt x="1163" y="734"/>
                    <a:pt x="1169" y="729"/>
                  </a:cubicBezTo>
                  <a:cubicBezTo>
                    <a:pt x="1196" y="706"/>
                    <a:pt x="1255" y="707"/>
                    <a:pt x="1264" y="692"/>
                  </a:cubicBezTo>
                  <a:cubicBezTo>
                    <a:pt x="1261" y="710"/>
                    <a:pt x="1237" y="734"/>
                    <a:pt x="1224" y="742"/>
                  </a:cubicBezTo>
                  <a:cubicBezTo>
                    <a:pt x="1193" y="762"/>
                    <a:pt x="1187" y="752"/>
                    <a:pt x="1152" y="753"/>
                  </a:cubicBezTo>
                  <a:cubicBezTo>
                    <a:pt x="1138" y="753"/>
                    <a:pt x="1129" y="761"/>
                    <a:pt x="1121" y="767"/>
                  </a:cubicBezTo>
                  <a:cubicBezTo>
                    <a:pt x="1085" y="797"/>
                    <a:pt x="1054" y="809"/>
                    <a:pt x="1040" y="819"/>
                  </a:cubicBezTo>
                  <a:cubicBezTo>
                    <a:pt x="1076" y="829"/>
                    <a:pt x="1055" y="806"/>
                    <a:pt x="1107" y="809"/>
                  </a:cubicBezTo>
                  <a:lnTo>
                    <a:pt x="1171" y="818"/>
                  </a:lnTo>
                  <a:cubicBezTo>
                    <a:pt x="1177" y="820"/>
                    <a:pt x="1173" y="818"/>
                    <a:pt x="1178" y="821"/>
                  </a:cubicBezTo>
                  <a:cubicBezTo>
                    <a:pt x="1158" y="830"/>
                    <a:pt x="1145" y="846"/>
                    <a:pt x="1112" y="847"/>
                  </a:cubicBezTo>
                  <a:cubicBezTo>
                    <a:pt x="1074" y="848"/>
                    <a:pt x="1065" y="827"/>
                    <a:pt x="1042" y="825"/>
                  </a:cubicBezTo>
                  <a:cubicBezTo>
                    <a:pt x="1020" y="824"/>
                    <a:pt x="990" y="838"/>
                    <a:pt x="969" y="843"/>
                  </a:cubicBezTo>
                  <a:cubicBezTo>
                    <a:pt x="951" y="848"/>
                    <a:pt x="911" y="857"/>
                    <a:pt x="892" y="854"/>
                  </a:cubicBezTo>
                  <a:cubicBezTo>
                    <a:pt x="883" y="838"/>
                    <a:pt x="888" y="834"/>
                    <a:pt x="908" y="833"/>
                  </a:cubicBezTo>
                  <a:cubicBezTo>
                    <a:pt x="925" y="832"/>
                    <a:pt x="932" y="828"/>
                    <a:pt x="946" y="825"/>
                  </a:cubicBezTo>
                  <a:close/>
                  <a:moveTo>
                    <a:pt x="446" y="790"/>
                  </a:moveTo>
                  <a:cubicBezTo>
                    <a:pt x="454" y="793"/>
                    <a:pt x="459" y="800"/>
                    <a:pt x="467" y="804"/>
                  </a:cubicBezTo>
                  <a:cubicBezTo>
                    <a:pt x="482" y="811"/>
                    <a:pt x="531" y="826"/>
                    <a:pt x="547" y="827"/>
                  </a:cubicBezTo>
                  <a:cubicBezTo>
                    <a:pt x="528" y="813"/>
                    <a:pt x="517" y="820"/>
                    <a:pt x="496" y="799"/>
                  </a:cubicBezTo>
                  <a:cubicBezTo>
                    <a:pt x="484" y="787"/>
                    <a:pt x="472" y="766"/>
                    <a:pt x="473" y="742"/>
                  </a:cubicBezTo>
                  <a:cubicBezTo>
                    <a:pt x="479" y="747"/>
                    <a:pt x="479" y="748"/>
                    <a:pt x="484" y="752"/>
                  </a:cubicBezTo>
                  <a:cubicBezTo>
                    <a:pt x="493" y="761"/>
                    <a:pt x="525" y="779"/>
                    <a:pt x="534" y="799"/>
                  </a:cubicBezTo>
                  <a:cubicBezTo>
                    <a:pt x="539" y="809"/>
                    <a:pt x="534" y="827"/>
                    <a:pt x="579" y="832"/>
                  </a:cubicBezTo>
                  <a:cubicBezTo>
                    <a:pt x="592" y="834"/>
                    <a:pt x="604" y="831"/>
                    <a:pt x="607" y="842"/>
                  </a:cubicBezTo>
                  <a:cubicBezTo>
                    <a:pt x="612" y="865"/>
                    <a:pt x="564" y="851"/>
                    <a:pt x="551" y="849"/>
                  </a:cubicBezTo>
                  <a:cubicBezTo>
                    <a:pt x="488" y="837"/>
                    <a:pt x="465" y="812"/>
                    <a:pt x="429" y="835"/>
                  </a:cubicBezTo>
                  <a:cubicBezTo>
                    <a:pt x="392" y="858"/>
                    <a:pt x="337" y="844"/>
                    <a:pt x="317" y="817"/>
                  </a:cubicBezTo>
                  <a:cubicBezTo>
                    <a:pt x="343" y="819"/>
                    <a:pt x="364" y="810"/>
                    <a:pt x="390" y="809"/>
                  </a:cubicBezTo>
                  <a:cubicBezTo>
                    <a:pt x="437" y="807"/>
                    <a:pt x="418" y="826"/>
                    <a:pt x="455" y="820"/>
                  </a:cubicBezTo>
                  <a:lnTo>
                    <a:pt x="440" y="810"/>
                  </a:lnTo>
                  <a:cubicBezTo>
                    <a:pt x="402" y="791"/>
                    <a:pt x="362" y="754"/>
                    <a:pt x="344" y="753"/>
                  </a:cubicBezTo>
                  <a:cubicBezTo>
                    <a:pt x="312" y="751"/>
                    <a:pt x="303" y="763"/>
                    <a:pt x="272" y="742"/>
                  </a:cubicBezTo>
                  <a:cubicBezTo>
                    <a:pt x="256" y="731"/>
                    <a:pt x="240" y="715"/>
                    <a:pt x="232" y="694"/>
                  </a:cubicBezTo>
                  <a:cubicBezTo>
                    <a:pt x="251" y="705"/>
                    <a:pt x="276" y="707"/>
                    <a:pt x="299" y="714"/>
                  </a:cubicBezTo>
                  <a:cubicBezTo>
                    <a:pt x="338" y="728"/>
                    <a:pt x="330" y="747"/>
                    <a:pt x="352" y="749"/>
                  </a:cubicBezTo>
                  <a:cubicBezTo>
                    <a:pt x="313" y="713"/>
                    <a:pt x="286" y="665"/>
                    <a:pt x="265" y="649"/>
                  </a:cubicBezTo>
                  <a:cubicBezTo>
                    <a:pt x="248" y="636"/>
                    <a:pt x="188" y="636"/>
                    <a:pt x="187" y="544"/>
                  </a:cubicBezTo>
                  <a:cubicBezTo>
                    <a:pt x="202" y="563"/>
                    <a:pt x="205" y="562"/>
                    <a:pt x="220" y="576"/>
                  </a:cubicBezTo>
                  <a:cubicBezTo>
                    <a:pt x="234" y="588"/>
                    <a:pt x="241" y="597"/>
                    <a:pt x="253" y="608"/>
                  </a:cubicBezTo>
                  <a:cubicBezTo>
                    <a:pt x="250" y="591"/>
                    <a:pt x="239" y="566"/>
                    <a:pt x="234" y="545"/>
                  </a:cubicBezTo>
                  <a:cubicBezTo>
                    <a:pt x="230" y="527"/>
                    <a:pt x="222" y="504"/>
                    <a:pt x="208" y="494"/>
                  </a:cubicBezTo>
                  <a:cubicBezTo>
                    <a:pt x="173" y="467"/>
                    <a:pt x="168" y="433"/>
                    <a:pt x="183" y="379"/>
                  </a:cubicBezTo>
                  <a:lnTo>
                    <a:pt x="224" y="464"/>
                  </a:lnTo>
                  <a:cubicBezTo>
                    <a:pt x="225" y="439"/>
                    <a:pt x="228" y="416"/>
                    <a:pt x="229" y="393"/>
                  </a:cubicBezTo>
                  <a:cubicBezTo>
                    <a:pt x="230" y="358"/>
                    <a:pt x="223" y="354"/>
                    <a:pt x="213" y="333"/>
                  </a:cubicBezTo>
                  <a:cubicBezTo>
                    <a:pt x="193" y="291"/>
                    <a:pt x="213" y="250"/>
                    <a:pt x="236" y="227"/>
                  </a:cubicBezTo>
                  <a:cubicBezTo>
                    <a:pt x="234" y="256"/>
                    <a:pt x="243" y="277"/>
                    <a:pt x="243" y="304"/>
                  </a:cubicBezTo>
                  <a:cubicBezTo>
                    <a:pt x="243" y="352"/>
                    <a:pt x="222" y="328"/>
                    <a:pt x="233" y="371"/>
                  </a:cubicBezTo>
                  <a:lnTo>
                    <a:pt x="243" y="350"/>
                  </a:lnTo>
                  <a:cubicBezTo>
                    <a:pt x="259" y="332"/>
                    <a:pt x="256" y="336"/>
                    <a:pt x="263" y="317"/>
                  </a:cubicBezTo>
                  <a:cubicBezTo>
                    <a:pt x="280" y="276"/>
                    <a:pt x="317" y="260"/>
                    <a:pt x="364" y="262"/>
                  </a:cubicBezTo>
                  <a:cubicBezTo>
                    <a:pt x="354" y="269"/>
                    <a:pt x="347" y="275"/>
                    <a:pt x="340" y="284"/>
                  </a:cubicBezTo>
                  <a:cubicBezTo>
                    <a:pt x="294" y="338"/>
                    <a:pt x="274" y="325"/>
                    <a:pt x="260" y="336"/>
                  </a:cubicBezTo>
                  <a:cubicBezTo>
                    <a:pt x="224" y="365"/>
                    <a:pt x="228" y="445"/>
                    <a:pt x="232" y="485"/>
                  </a:cubicBezTo>
                  <a:cubicBezTo>
                    <a:pt x="247" y="457"/>
                    <a:pt x="235" y="383"/>
                    <a:pt x="322" y="366"/>
                  </a:cubicBezTo>
                  <a:cubicBezTo>
                    <a:pt x="309" y="382"/>
                    <a:pt x="300" y="407"/>
                    <a:pt x="289" y="426"/>
                  </a:cubicBezTo>
                  <a:cubicBezTo>
                    <a:pt x="261" y="474"/>
                    <a:pt x="218" y="447"/>
                    <a:pt x="242" y="543"/>
                  </a:cubicBezTo>
                  <a:cubicBezTo>
                    <a:pt x="247" y="560"/>
                    <a:pt x="257" y="592"/>
                    <a:pt x="265" y="606"/>
                  </a:cubicBezTo>
                  <a:cubicBezTo>
                    <a:pt x="271" y="575"/>
                    <a:pt x="249" y="562"/>
                    <a:pt x="264" y="522"/>
                  </a:cubicBezTo>
                  <a:cubicBezTo>
                    <a:pt x="271" y="500"/>
                    <a:pt x="293" y="477"/>
                    <a:pt x="309" y="469"/>
                  </a:cubicBezTo>
                  <a:cubicBezTo>
                    <a:pt x="300" y="488"/>
                    <a:pt x="302" y="513"/>
                    <a:pt x="299" y="535"/>
                  </a:cubicBezTo>
                  <a:cubicBezTo>
                    <a:pt x="295" y="558"/>
                    <a:pt x="286" y="577"/>
                    <a:pt x="272" y="585"/>
                  </a:cubicBezTo>
                  <a:cubicBezTo>
                    <a:pt x="269" y="628"/>
                    <a:pt x="281" y="640"/>
                    <a:pt x="300" y="668"/>
                  </a:cubicBezTo>
                  <a:cubicBezTo>
                    <a:pt x="311" y="685"/>
                    <a:pt x="335" y="715"/>
                    <a:pt x="350" y="725"/>
                  </a:cubicBezTo>
                  <a:cubicBezTo>
                    <a:pt x="341" y="694"/>
                    <a:pt x="323" y="691"/>
                    <a:pt x="316" y="659"/>
                  </a:cubicBezTo>
                  <a:cubicBezTo>
                    <a:pt x="308" y="623"/>
                    <a:pt x="324" y="605"/>
                    <a:pt x="333" y="580"/>
                  </a:cubicBezTo>
                  <a:cubicBezTo>
                    <a:pt x="334" y="581"/>
                    <a:pt x="334" y="582"/>
                    <a:pt x="334" y="582"/>
                  </a:cubicBezTo>
                  <a:cubicBezTo>
                    <a:pt x="335" y="583"/>
                    <a:pt x="335" y="584"/>
                    <a:pt x="335" y="584"/>
                  </a:cubicBezTo>
                  <a:cubicBezTo>
                    <a:pt x="336" y="585"/>
                    <a:pt x="336" y="586"/>
                    <a:pt x="336" y="586"/>
                  </a:cubicBezTo>
                  <a:lnTo>
                    <a:pt x="343" y="614"/>
                  </a:lnTo>
                  <a:cubicBezTo>
                    <a:pt x="370" y="697"/>
                    <a:pt x="336" y="686"/>
                    <a:pt x="352" y="718"/>
                  </a:cubicBezTo>
                  <a:cubicBezTo>
                    <a:pt x="372" y="757"/>
                    <a:pt x="436" y="794"/>
                    <a:pt x="446" y="790"/>
                  </a:cubicBezTo>
                  <a:close/>
                  <a:moveTo>
                    <a:pt x="1235" y="293"/>
                  </a:moveTo>
                  <a:cubicBezTo>
                    <a:pt x="1224" y="274"/>
                    <a:pt x="1225" y="264"/>
                    <a:pt x="1211" y="258"/>
                  </a:cubicBezTo>
                  <a:cubicBezTo>
                    <a:pt x="1183" y="246"/>
                    <a:pt x="1172" y="235"/>
                    <a:pt x="1154" y="204"/>
                  </a:cubicBezTo>
                  <a:cubicBezTo>
                    <a:pt x="1148" y="194"/>
                    <a:pt x="1138" y="177"/>
                    <a:pt x="1129" y="174"/>
                  </a:cubicBezTo>
                  <a:cubicBezTo>
                    <a:pt x="1171" y="171"/>
                    <a:pt x="1210" y="204"/>
                    <a:pt x="1221" y="252"/>
                  </a:cubicBezTo>
                  <a:cubicBezTo>
                    <a:pt x="1225" y="269"/>
                    <a:pt x="1232" y="278"/>
                    <a:pt x="1235" y="293"/>
                  </a:cubicBezTo>
                  <a:close/>
                  <a:moveTo>
                    <a:pt x="268" y="273"/>
                  </a:moveTo>
                  <a:cubicBezTo>
                    <a:pt x="277" y="242"/>
                    <a:pt x="280" y="221"/>
                    <a:pt x="299" y="203"/>
                  </a:cubicBezTo>
                  <a:cubicBezTo>
                    <a:pt x="313" y="189"/>
                    <a:pt x="338" y="176"/>
                    <a:pt x="365" y="174"/>
                  </a:cubicBezTo>
                  <a:cubicBezTo>
                    <a:pt x="349" y="183"/>
                    <a:pt x="338" y="212"/>
                    <a:pt x="324" y="230"/>
                  </a:cubicBezTo>
                  <a:cubicBezTo>
                    <a:pt x="294" y="266"/>
                    <a:pt x="286" y="250"/>
                    <a:pt x="273" y="266"/>
                  </a:cubicBezTo>
                  <a:lnTo>
                    <a:pt x="268" y="273"/>
                  </a:lnTo>
                  <a:close/>
                  <a:moveTo>
                    <a:pt x="0" y="928"/>
                  </a:moveTo>
                  <a:lnTo>
                    <a:pt x="1496" y="928"/>
                  </a:lnTo>
                  <a:lnTo>
                    <a:pt x="1496" y="0"/>
                  </a:lnTo>
                  <a:lnTo>
                    <a:pt x="959" y="0"/>
                  </a:lnTo>
                  <a:cubicBezTo>
                    <a:pt x="944" y="89"/>
                    <a:pt x="849" y="168"/>
                    <a:pt x="747" y="168"/>
                  </a:cubicBezTo>
                  <a:cubicBezTo>
                    <a:pt x="642" y="168"/>
                    <a:pt x="553" y="87"/>
                    <a:pt x="536" y="0"/>
                  </a:cubicBezTo>
                  <a:lnTo>
                    <a:pt x="1" y="0"/>
                  </a:lnTo>
                  <a:lnTo>
                    <a:pt x="0" y="928"/>
                  </a:lnTo>
                  <a:close/>
                </a:path>
              </a:pathLst>
            </a:custGeom>
            <a:solidFill>
              <a:srgbClr val="3F6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6538FB58-222E-DFC4-82DF-EA17A5D6D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5794375"/>
              <a:ext cx="600075" cy="238125"/>
            </a:xfrm>
            <a:custGeom>
              <a:avLst/>
              <a:gdLst>
                <a:gd name="T0" fmla="*/ 533 w 1498"/>
                <a:gd name="T1" fmla="*/ 591 h 591"/>
                <a:gd name="T2" fmla="*/ 548 w 1498"/>
                <a:gd name="T3" fmla="*/ 557 h 591"/>
                <a:gd name="T4" fmla="*/ 957 w 1498"/>
                <a:gd name="T5" fmla="*/ 577 h 591"/>
                <a:gd name="T6" fmla="*/ 965 w 1498"/>
                <a:gd name="T7" fmla="*/ 591 h 591"/>
                <a:gd name="T8" fmla="*/ 1497 w 1498"/>
                <a:gd name="T9" fmla="*/ 590 h 591"/>
                <a:gd name="T10" fmla="*/ 1498 w 1498"/>
                <a:gd name="T11" fmla="*/ 0 h 591"/>
                <a:gd name="T12" fmla="*/ 0 w 1498"/>
                <a:gd name="T13" fmla="*/ 0 h 591"/>
                <a:gd name="T14" fmla="*/ 1 w 1498"/>
                <a:gd name="T15" fmla="*/ 591 h 591"/>
                <a:gd name="T16" fmla="*/ 533 w 1498"/>
                <a:gd name="T17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8" h="591">
                  <a:moveTo>
                    <a:pt x="533" y="591"/>
                  </a:moveTo>
                  <a:cubicBezTo>
                    <a:pt x="541" y="585"/>
                    <a:pt x="544" y="566"/>
                    <a:pt x="548" y="557"/>
                  </a:cubicBezTo>
                  <a:cubicBezTo>
                    <a:pt x="628" y="370"/>
                    <a:pt x="892" y="378"/>
                    <a:pt x="957" y="577"/>
                  </a:cubicBezTo>
                  <a:cubicBezTo>
                    <a:pt x="959" y="585"/>
                    <a:pt x="960" y="589"/>
                    <a:pt x="965" y="591"/>
                  </a:cubicBezTo>
                  <a:lnTo>
                    <a:pt x="1497" y="590"/>
                  </a:lnTo>
                  <a:lnTo>
                    <a:pt x="1498" y="0"/>
                  </a:lnTo>
                  <a:lnTo>
                    <a:pt x="0" y="0"/>
                  </a:lnTo>
                  <a:lnTo>
                    <a:pt x="1" y="591"/>
                  </a:lnTo>
                  <a:lnTo>
                    <a:pt x="533" y="591"/>
                  </a:lnTo>
                  <a:close/>
                </a:path>
              </a:pathLst>
            </a:custGeom>
            <a:solidFill>
              <a:srgbClr val="3F6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E849A186-D3DD-442C-E95C-51BBA8807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5175250"/>
              <a:ext cx="650875" cy="412750"/>
            </a:xfrm>
            <a:custGeom>
              <a:avLst/>
              <a:gdLst>
                <a:gd name="T0" fmla="*/ 54 w 1624"/>
                <a:gd name="T1" fmla="*/ 1029 h 1029"/>
                <a:gd name="T2" fmla="*/ 140 w 1624"/>
                <a:gd name="T3" fmla="*/ 91 h 1029"/>
                <a:gd name="T4" fmla="*/ 991 w 1624"/>
                <a:gd name="T5" fmla="*/ 156 h 1029"/>
                <a:gd name="T6" fmla="*/ 1431 w 1624"/>
                <a:gd name="T7" fmla="*/ 91 h 1029"/>
                <a:gd name="T8" fmla="*/ 1569 w 1624"/>
                <a:gd name="T9" fmla="*/ 558 h 1029"/>
                <a:gd name="T10" fmla="*/ 1624 w 1624"/>
                <a:gd name="T11" fmla="*/ 1029 h 1029"/>
                <a:gd name="T12" fmla="*/ 1600 w 1624"/>
                <a:gd name="T13" fmla="*/ 32 h 1029"/>
                <a:gd name="T14" fmla="*/ 1554 w 1624"/>
                <a:gd name="T15" fmla="*/ 32 h 1029"/>
                <a:gd name="T16" fmla="*/ 1533 w 1624"/>
                <a:gd name="T17" fmla="*/ 3 h 1029"/>
                <a:gd name="T18" fmla="*/ 1511 w 1624"/>
                <a:gd name="T19" fmla="*/ 32 h 1029"/>
                <a:gd name="T20" fmla="*/ 1474 w 1624"/>
                <a:gd name="T21" fmla="*/ 32 h 1029"/>
                <a:gd name="T22" fmla="*/ 1450 w 1624"/>
                <a:gd name="T23" fmla="*/ 3 h 1029"/>
                <a:gd name="T24" fmla="*/ 1404 w 1624"/>
                <a:gd name="T25" fmla="*/ 0 h 1029"/>
                <a:gd name="T26" fmla="*/ 1361 w 1624"/>
                <a:gd name="T27" fmla="*/ 0 h 1029"/>
                <a:gd name="T28" fmla="*/ 1337 w 1624"/>
                <a:gd name="T29" fmla="*/ 32 h 1029"/>
                <a:gd name="T30" fmla="*/ 1299 w 1624"/>
                <a:gd name="T31" fmla="*/ 32 h 1029"/>
                <a:gd name="T32" fmla="*/ 1254 w 1624"/>
                <a:gd name="T33" fmla="*/ 32 h 1029"/>
                <a:gd name="T34" fmla="*/ 1211 w 1624"/>
                <a:gd name="T35" fmla="*/ 32 h 1029"/>
                <a:gd name="T36" fmla="*/ 1165 w 1624"/>
                <a:gd name="T37" fmla="*/ 32 h 1029"/>
                <a:gd name="T38" fmla="*/ 1122 w 1624"/>
                <a:gd name="T39" fmla="*/ 32 h 1029"/>
                <a:gd name="T40" fmla="*/ 1077 w 1624"/>
                <a:gd name="T41" fmla="*/ 32 h 1029"/>
                <a:gd name="T42" fmla="*/ 1034 w 1624"/>
                <a:gd name="T43" fmla="*/ 32 h 1029"/>
                <a:gd name="T44" fmla="*/ 1001 w 1624"/>
                <a:gd name="T45" fmla="*/ 18 h 1029"/>
                <a:gd name="T46" fmla="*/ 969 w 1624"/>
                <a:gd name="T47" fmla="*/ 3 h 1029"/>
                <a:gd name="T48" fmla="*/ 814 w 1624"/>
                <a:gd name="T49" fmla="*/ 188 h 1029"/>
                <a:gd name="T50" fmla="*/ 655 w 1624"/>
                <a:gd name="T51" fmla="*/ 3 h 1029"/>
                <a:gd name="T52" fmla="*/ 631 w 1624"/>
                <a:gd name="T53" fmla="*/ 32 h 1029"/>
                <a:gd name="T54" fmla="*/ 593 w 1624"/>
                <a:gd name="T55" fmla="*/ 32 h 1029"/>
                <a:gd name="T56" fmla="*/ 558 w 1624"/>
                <a:gd name="T57" fmla="*/ 16 h 1029"/>
                <a:gd name="T58" fmla="*/ 524 w 1624"/>
                <a:gd name="T59" fmla="*/ 0 h 1029"/>
                <a:gd name="T60" fmla="*/ 478 w 1624"/>
                <a:gd name="T61" fmla="*/ 0 h 1029"/>
                <a:gd name="T62" fmla="*/ 435 w 1624"/>
                <a:gd name="T63" fmla="*/ 0 h 1029"/>
                <a:gd name="T64" fmla="*/ 392 w 1624"/>
                <a:gd name="T65" fmla="*/ 0 h 1029"/>
                <a:gd name="T66" fmla="*/ 371 w 1624"/>
                <a:gd name="T67" fmla="*/ 32 h 1029"/>
                <a:gd name="T68" fmla="*/ 328 w 1624"/>
                <a:gd name="T69" fmla="*/ 32 h 1029"/>
                <a:gd name="T70" fmla="*/ 296 w 1624"/>
                <a:gd name="T71" fmla="*/ 17 h 1029"/>
                <a:gd name="T72" fmla="*/ 266 w 1624"/>
                <a:gd name="T73" fmla="*/ 0 h 1029"/>
                <a:gd name="T74" fmla="*/ 220 w 1624"/>
                <a:gd name="T75" fmla="*/ 0 h 1029"/>
                <a:gd name="T76" fmla="*/ 193 w 1624"/>
                <a:gd name="T77" fmla="*/ 32 h 1029"/>
                <a:gd name="T78" fmla="*/ 156 w 1624"/>
                <a:gd name="T79" fmla="*/ 32 h 1029"/>
                <a:gd name="T80" fmla="*/ 132 w 1624"/>
                <a:gd name="T81" fmla="*/ 3 h 1029"/>
                <a:gd name="T82" fmla="*/ 113 w 1624"/>
                <a:gd name="T83" fmla="*/ 32 h 1029"/>
                <a:gd name="T84" fmla="*/ 89 w 1624"/>
                <a:gd name="T85" fmla="*/ 3 h 1029"/>
                <a:gd name="T86" fmla="*/ 43 w 1624"/>
                <a:gd name="T87" fmla="*/ 0 h 1029"/>
                <a:gd name="T88" fmla="*/ 0 w 1624"/>
                <a:gd name="T89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24" h="1029">
                  <a:moveTo>
                    <a:pt x="0" y="1029"/>
                  </a:moveTo>
                  <a:lnTo>
                    <a:pt x="54" y="1029"/>
                  </a:lnTo>
                  <a:cubicBezTo>
                    <a:pt x="53" y="977"/>
                    <a:pt x="51" y="110"/>
                    <a:pt x="55" y="101"/>
                  </a:cubicBezTo>
                  <a:cubicBezTo>
                    <a:pt x="62" y="83"/>
                    <a:pt x="118" y="91"/>
                    <a:pt x="140" y="91"/>
                  </a:cubicBezTo>
                  <a:lnTo>
                    <a:pt x="608" y="91"/>
                  </a:lnTo>
                  <a:cubicBezTo>
                    <a:pt x="645" y="278"/>
                    <a:pt x="892" y="323"/>
                    <a:pt x="991" y="156"/>
                  </a:cubicBezTo>
                  <a:cubicBezTo>
                    <a:pt x="1008" y="126"/>
                    <a:pt x="1012" y="93"/>
                    <a:pt x="1020" y="91"/>
                  </a:cubicBezTo>
                  <a:lnTo>
                    <a:pt x="1431" y="91"/>
                  </a:lnTo>
                  <a:cubicBezTo>
                    <a:pt x="1463" y="91"/>
                    <a:pt x="1540" y="87"/>
                    <a:pt x="1566" y="93"/>
                  </a:cubicBezTo>
                  <a:cubicBezTo>
                    <a:pt x="1573" y="118"/>
                    <a:pt x="1569" y="499"/>
                    <a:pt x="1569" y="558"/>
                  </a:cubicBezTo>
                  <a:cubicBezTo>
                    <a:pt x="1569" y="715"/>
                    <a:pt x="1570" y="872"/>
                    <a:pt x="1569" y="1029"/>
                  </a:cubicBezTo>
                  <a:lnTo>
                    <a:pt x="1624" y="1029"/>
                  </a:lnTo>
                  <a:lnTo>
                    <a:pt x="1624" y="3"/>
                  </a:lnTo>
                  <a:cubicBezTo>
                    <a:pt x="1613" y="7"/>
                    <a:pt x="1613" y="23"/>
                    <a:pt x="1600" y="32"/>
                  </a:cubicBezTo>
                  <a:cubicBezTo>
                    <a:pt x="1595" y="24"/>
                    <a:pt x="1584" y="10"/>
                    <a:pt x="1581" y="0"/>
                  </a:cubicBezTo>
                  <a:cubicBezTo>
                    <a:pt x="1568" y="10"/>
                    <a:pt x="1569" y="28"/>
                    <a:pt x="1554" y="32"/>
                  </a:cubicBezTo>
                  <a:cubicBezTo>
                    <a:pt x="1553" y="24"/>
                    <a:pt x="1550" y="21"/>
                    <a:pt x="1546" y="16"/>
                  </a:cubicBezTo>
                  <a:cubicBezTo>
                    <a:pt x="1542" y="10"/>
                    <a:pt x="1541" y="5"/>
                    <a:pt x="1533" y="3"/>
                  </a:cubicBezTo>
                  <a:cubicBezTo>
                    <a:pt x="1530" y="15"/>
                    <a:pt x="1520" y="20"/>
                    <a:pt x="1517" y="32"/>
                  </a:cubicBezTo>
                  <a:lnTo>
                    <a:pt x="1511" y="32"/>
                  </a:lnTo>
                  <a:cubicBezTo>
                    <a:pt x="1509" y="24"/>
                    <a:pt x="1499" y="7"/>
                    <a:pt x="1493" y="3"/>
                  </a:cubicBezTo>
                  <a:cubicBezTo>
                    <a:pt x="1487" y="7"/>
                    <a:pt x="1475" y="26"/>
                    <a:pt x="1474" y="32"/>
                  </a:cubicBezTo>
                  <a:lnTo>
                    <a:pt x="1468" y="32"/>
                  </a:lnTo>
                  <a:cubicBezTo>
                    <a:pt x="1467" y="26"/>
                    <a:pt x="1455" y="7"/>
                    <a:pt x="1450" y="3"/>
                  </a:cubicBezTo>
                  <a:cubicBezTo>
                    <a:pt x="1443" y="7"/>
                    <a:pt x="1433" y="23"/>
                    <a:pt x="1431" y="32"/>
                  </a:cubicBezTo>
                  <a:cubicBezTo>
                    <a:pt x="1417" y="28"/>
                    <a:pt x="1419" y="11"/>
                    <a:pt x="1404" y="0"/>
                  </a:cubicBezTo>
                  <a:cubicBezTo>
                    <a:pt x="1402" y="11"/>
                    <a:pt x="1391" y="24"/>
                    <a:pt x="1385" y="32"/>
                  </a:cubicBezTo>
                  <a:cubicBezTo>
                    <a:pt x="1374" y="24"/>
                    <a:pt x="1372" y="8"/>
                    <a:pt x="1361" y="0"/>
                  </a:cubicBezTo>
                  <a:cubicBezTo>
                    <a:pt x="1356" y="8"/>
                    <a:pt x="1345" y="23"/>
                    <a:pt x="1342" y="32"/>
                  </a:cubicBezTo>
                  <a:lnTo>
                    <a:pt x="1337" y="32"/>
                  </a:lnTo>
                  <a:cubicBezTo>
                    <a:pt x="1335" y="24"/>
                    <a:pt x="1321" y="4"/>
                    <a:pt x="1315" y="0"/>
                  </a:cubicBezTo>
                  <a:cubicBezTo>
                    <a:pt x="1312" y="15"/>
                    <a:pt x="1303" y="18"/>
                    <a:pt x="1299" y="32"/>
                  </a:cubicBezTo>
                  <a:cubicBezTo>
                    <a:pt x="1290" y="30"/>
                    <a:pt x="1281" y="13"/>
                    <a:pt x="1278" y="3"/>
                  </a:cubicBezTo>
                  <a:cubicBezTo>
                    <a:pt x="1266" y="6"/>
                    <a:pt x="1267" y="12"/>
                    <a:pt x="1254" y="32"/>
                  </a:cubicBezTo>
                  <a:cubicBezTo>
                    <a:pt x="1243" y="24"/>
                    <a:pt x="1241" y="8"/>
                    <a:pt x="1230" y="0"/>
                  </a:cubicBezTo>
                  <a:cubicBezTo>
                    <a:pt x="1228" y="7"/>
                    <a:pt x="1215" y="26"/>
                    <a:pt x="1211" y="32"/>
                  </a:cubicBezTo>
                  <a:cubicBezTo>
                    <a:pt x="1199" y="24"/>
                    <a:pt x="1198" y="7"/>
                    <a:pt x="1184" y="3"/>
                  </a:cubicBezTo>
                  <a:cubicBezTo>
                    <a:pt x="1182" y="12"/>
                    <a:pt x="1171" y="28"/>
                    <a:pt x="1165" y="32"/>
                  </a:cubicBezTo>
                  <a:cubicBezTo>
                    <a:pt x="1161" y="26"/>
                    <a:pt x="1148" y="7"/>
                    <a:pt x="1146" y="0"/>
                  </a:cubicBezTo>
                  <a:cubicBezTo>
                    <a:pt x="1135" y="8"/>
                    <a:pt x="1133" y="24"/>
                    <a:pt x="1122" y="32"/>
                  </a:cubicBezTo>
                  <a:cubicBezTo>
                    <a:pt x="1116" y="24"/>
                    <a:pt x="1106" y="11"/>
                    <a:pt x="1103" y="0"/>
                  </a:cubicBezTo>
                  <a:cubicBezTo>
                    <a:pt x="1089" y="4"/>
                    <a:pt x="1092" y="21"/>
                    <a:pt x="1077" y="32"/>
                  </a:cubicBezTo>
                  <a:cubicBezTo>
                    <a:pt x="1071" y="24"/>
                    <a:pt x="1060" y="10"/>
                    <a:pt x="1058" y="0"/>
                  </a:cubicBezTo>
                  <a:cubicBezTo>
                    <a:pt x="1047" y="8"/>
                    <a:pt x="1045" y="24"/>
                    <a:pt x="1034" y="32"/>
                  </a:cubicBezTo>
                  <a:cubicBezTo>
                    <a:pt x="1025" y="19"/>
                    <a:pt x="1019" y="5"/>
                    <a:pt x="1009" y="3"/>
                  </a:cubicBezTo>
                  <a:cubicBezTo>
                    <a:pt x="1007" y="10"/>
                    <a:pt x="1005" y="12"/>
                    <a:pt x="1001" y="18"/>
                  </a:cubicBezTo>
                  <a:cubicBezTo>
                    <a:pt x="995" y="28"/>
                    <a:pt x="998" y="29"/>
                    <a:pt x="988" y="32"/>
                  </a:cubicBezTo>
                  <a:cubicBezTo>
                    <a:pt x="986" y="24"/>
                    <a:pt x="975" y="7"/>
                    <a:pt x="969" y="3"/>
                  </a:cubicBezTo>
                  <a:cubicBezTo>
                    <a:pt x="939" y="25"/>
                    <a:pt x="967" y="72"/>
                    <a:pt x="926" y="129"/>
                  </a:cubicBezTo>
                  <a:cubicBezTo>
                    <a:pt x="905" y="158"/>
                    <a:pt x="864" y="188"/>
                    <a:pt x="814" y="188"/>
                  </a:cubicBezTo>
                  <a:cubicBezTo>
                    <a:pt x="739" y="188"/>
                    <a:pt x="684" y="133"/>
                    <a:pt x="673" y="71"/>
                  </a:cubicBezTo>
                  <a:cubicBezTo>
                    <a:pt x="669" y="51"/>
                    <a:pt x="679" y="20"/>
                    <a:pt x="655" y="3"/>
                  </a:cubicBezTo>
                  <a:cubicBezTo>
                    <a:pt x="649" y="7"/>
                    <a:pt x="639" y="24"/>
                    <a:pt x="636" y="32"/>
                  </a:cubicBezTo>
                  <a:lnTo>
                    <a:pt x="631" y="32"/>
                  </a:lnTo>
                  <a:cubicBezTo>
                    <a:pt x="629" y="24"/>
                    <a:pt x="615" y="4"/>
                    <a:pt x="610" y="0"/>
                  </a:cubicBezTo>
                  <a:cubicBezTo>
                    <a:pt x="606" y="15"/>
                    <a:pt x="597" y="18"/>
                    <a:pt x="593" y="32"/>
                  </a:cubicBezTo>
                  <a:cubicBezTo>
                    <a:pt x="584" y="30"/>
                    <a:pt x="575" y="13"/>
                    <a:pt x="572" y="3"/>
                  </a:cubicBezTo>
                  <a:cubicBezTo>
                    <a:pt x="561" y="6"/>
                    <a:pt x="563" y="7"/>
                    <a:pt x="558" y="16"/>
                  </a:cubicBezTo>
                  <a:cubicBezTo>
                    <a:pt x="555" y="21"/>
                    <a:pt x="551" y="27"/>
                    <a:pt x="548" y="32"/>
                  </a:cubicBezTo>
                  <a:cubicBezTo>
                    <a:pt x="537" y="24"/>
                    <a:pt x="535" y="8"/>
                    <a:pt x="524" y="0"/>
                  </a:cubicBezTo>
                  <a:cubicBezTo>
                    <a:pt x="518" y="8"/>
                    <a:pt x="507" y="23"/>
                    <a:pt x="505" y="32"/>
                  </a:cubicBezTo>
                  <a:cubicBezTo>
                    <a:pt x="491" y="28"/>
                    <a:pt x="493" y="11"/>
                    <a:pt x="478" y="0"/>
                  </a:cubicBezTo>
                  <a:cubicBezTo>
                    <a:pt x="475" y="15"/>
                    <a:pt x="465" y="18"/>
                    <a:pt x="462" y="32"/>
                  </a:cubicBezTo>
                  <a:cubicBezTo>
                    <a:pt x="448" y="28"/>
                    <a:pt x="449" y="10"/>
                    <a:pt x="435" y="0"/>
                  </a:cubicBezTo>
                  <a:cubicBezTo>
                    <a:pt x="432" y="10"/>
                    <a:pt x="422" y="24"/>
                    <a:pt x="416" y="32"/>
                  </a:cubicBezTo>
                  <a:cubicBezTo>
                    <a:pt x="406" y="24"/>
                    <a:pt x="401" y="7"/>
                    <a:pt x="392" y="0"/>
                  </a:cubicBezTo>
                  <a:cubicBezTo>
                    <a:pt x="390" y="8"/>
                    <a:pt x="387" y="10"/>
                    <a:pt x="383" y="17"/>
                  </a:cubicBezTo>
                  <a:cubicBezTo>
                    <a:pt x="377" y="27"/>
                    <a:pt x="380" y="26"/>
                    <a:pt x="371" y="32"/>
                  </a:cubicBezTo>
                  <a:cubicBezTo>
                    <a:pt x="360" y="17"/>
                    <a:pt x="359" y="6"/>
                    <a:pt x="346" y="3"/>
                  </a:cubicBezTo>
                  <a:cubicBezTo>
                    <a:pt x="344" y="12"/>
                    <a:pt x="334" y="28"/>
                    <a:pt x="328" y="32"/>
                  </a:cubicBezTo>
                  <a:cubicBezTo>
                    <a:pt x="322" y="24"/>
                    <a:pt x="311" y="10"/>
                    <a:pt x="309" y="0"/>
                  </a:cubicBezTo>
                  <a:cubicBezTo>
                    <a:pt x="303" y="4"/>
                    <a:pt x="300" y="10"/>
                    <a:pt x="296" y="17"/>
                  </a:cubicBezTo>
                  <a:cubicBezTo>
                    <a:pt x="292" y="25"/>
                    <a:pt x="291" y="30"/>
                    <a:pt x="282" y="32"/>
                  </a:cubicBezTo>
                  <a:cubicBezTo>
                    <a:pt x="279" y="18"/>
                    <a:pt x="269" y="15"/>
                    <a:pt x="266" y="0"/>
                  </a:cubicBezTo>
                  <a:cubicBezTo>
                    <a:pt x="252" y="4"/>
                    <a:pt x="254" y="21"/>
                    <a:pt x="239" y="32"/>
                  </a:cubicBezTo>
                  <a:cubicBezTo>
                    <a:pt x="234" y="24"/>
                    <a:pt x="223" y="10"/>
                    <a:pt x="220" y="0"/>
                  </a:cubicBezTo>
                  <a:cubicBezTo>
                    <a:pt x="214" y="4"/>
                    <a:pt x="212" y="10"/>
                    <a:pt x="208" y="17"/>
                  </a:cubicBezTo>
                  <a:cubicBezTo>
                    <a:pt x="204" y="25"/>
                    <a:pt x="202" y="30"/>
                    <a:pt x="193" y="32"/>
                  </a:cubicBezTo>
                  <a:cubicBezTo>
                    <a:pt x="191" y="23"/>
                    <a:pt x="181" y="5"/>
                    <a:pt x="172" y="3"/>
                  </a:cubicBezTo>
                  <a:cubicBezTo>
                    <a:pt x="169" y="15"/>
                    <a:pt x="159" y="20"/>
                    <a:pt x="156" y="32"/>
                  </a:cubicBezTo>
                  <a:lnTo>
                    <a:pt x="150" y="32"/>
                  </a:lnTo>
                  <a:cubicBezTo>
                    <a:pt x="148" y="24"/>
                    <a:pt x="138" y="7"/>
                    <a:pt x="132" y="3"/>
                  </a:cubicBezTo>
                  <a:cubicBezTo>
                    <a:pt x="125" y="8"/>
                    <a:pt x="126" y="9"/>
                    <a:pt x="121" y="17"/>
                  </a:cubicBezTo>
                  <a:cubicBezTo>
                    <a:pt x="117" y="23"/>
                    <a:pt x="115" y="25"/>
                    <a:pt x="113" y="32"/>
                  </a:cubicBezTo>
                  <a:lnTo>
                    <a:pt x="108" y="32"/>
                  </a:lnTo>
                  <a:cubicBezTo>
                    <a:pt x="106" y="26"/>
                    <a:pt x="95" y="7"/>
                    <a:pt x="89" y="3"/>
                  </a:cubicBezTo>
                  <a:cubicBezTo>
                    <a:pt x="83" y="7"/>
                    <a:pt x="72" y="23"/>
                    <a:pt x="70" y="32"/>
                  </a:cubicBezTo>
                  <a:cubicBezTo>
                    <a:pt x="56" y="28"/>
                    <a:pt x="58" y="11"/>
                    <a:pt x="43" y="0"/>
                  </a:cubicBezTo>
                  <a:cubicBezTo>
                    <a:pt x="41" y="11"/>
                    <a:pt x="30" y="24"/>
                    <a:pt x="24" y="32"/>
                  </a:cubicBezTo>
                  <a:cubicBezTo>
                    <a:pt x="13" y="24"/>
                    <a:pt x="11" y="8"/>
                    <a:pt x="0" y="0"/>
                  </a:cubicBezTo>
                  <a:lnTo>
                    <a:pt x="0" y="1029"/>
                  </a:lnTo>
                  <a:close/>
                </a:path>
              </a:pathLst>
            </a:custGeom>
            <a:solidFill>
              <a:srgbClr val="3F6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AD2DADD4-133E-C08B-7EA5-79C595BC3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5794375"/>
              <a:ext cx="650875" cy="271463"/>
            </a:xfrm>
            <a:custGeom>
              <a:avLst/>
              <a:gdLst>
                <a:gd name="T0" fmla="*/ 1 w 1624"/>
                <a:gd name="T1" fmla="*/ 674 h 676"/>
                <a:gd name="T2" fmla="*/ 22 w 1624"/>
                <a:gd name="T3" fmla="*/ 641 h 676"/>
                <a:gd name="T4" fmla="*/ 70 w 1624"/>
                <a:gd name="T5" fmla="*/ 644 h 676"/>
                <a:gd name="T6" fmla="*/ 108 w 1624"/>
                <a:gd name="T7" fmla="*/ 644 h 676"/>
                <a:gd name="T8" fmla="*/ 132 w 1624"/>
                <a:gd name="T9" fmla="*/ 673 h 676"/>
                <a:gd name="T10" fmla="*/ 172 w 1624"/>
                <a:gd name="T11" fmla="*/ 673 h 676"/>
                <a:gd name="T12" fmla="*/ 193 w 1624"/>
                <a:gd name="T13" fmla="*/ 644 h 676"/>
                <a:gd name="T14" fmla="*/ 229 w 1624"/>
                <a:gd name="T15" fmla="*/ 660 h 676"/>
                <a:gd name="T16" fmla="*/ 251 w 1624"/>
                <a:gd name="T17" fmla="*/ 659 h 676"/>
                <a:gd name="T18" fmla="*/ 282 w 1624"/>
                <a:gd name="T19" fmla="*/ 644 h 676"/>
                <a:gd name="T20" fmla="*/ 328 w 1624"/>
                <a:gd name="T21" fmla="*/ 641 h 676"/>
                <a:gd name="T22" fmla="*/ 346 w 1624"/>
                <a:gd name="T23" fmla="*/ 673 h 676"/>
                <a:gd name="T24" fmla="*/ 366 w 1624"/>
                <a:gd name="T25" fmla="*/ 650 h 676"/>
                <a:gd name="T26" fmla="*/ 373 w 1624"/>
                <a:gd name="T27" fmla="*/ 641 h 676"/>
                <a:gd name="T28" fmla="*/ 411 w 1624"/>
                <a:gd name="T29" fmla="*/ 649 h 676"/>
                <a:gd name="T30" fmla="*/ 416 w 1624"/>
                <a:gd name="T31" fmla="*/ 641 h 676"/>
                <a:gd name="T32" fmla="*/ 462 w 1624"/>
                <a:gd name="T33" fmla="*/ 644 h 676"/>
                <a:gd name="T34" fmla="*/ 505 w 1624"/>
                <a:gd name="T35" fmla="*/ 644 h 676"/>
                <a:gd name="T36" fmla="*/ 536 w 1624"/>
                <a:gd name="T37" fmla="*/ 659 h 676"/>
                <a:gd name="T38" fmla="*/ 557 w 1624"/>
                <a:gd name="T39" fmla="*/ 658 h 676"/>
                <a:gd name="T40" fmla="*/ 593 w 1624"/>
                <a:gd name="T41" fmla="*/ 644 h 676"/>
                <a:gd name="T42" fmla="*/ 636 w 1624"/>
                <a:gd name="T43" fmla="*/ 644 h 676"/>
                <a:gd name="T44" fmla="*/ 671 w 1624"/>
                <a:gd name="T45" fmla="*/ 648 h 676"/>
                <a:gd name="T46" fmla="*/ 876 w 1624"/>
                <a:gd name="T47" fmla="*/ 522 h 676"/>
                <a:gd name="T48" fmla="*/ 953 w 1624"/>
                <a:gd name="T49" fmla="*/ 646 h 676"/>
                <a:gd name="T50" fmla="*/ 972 w 1624"/>
                <a:gd name="T51" fmla="*/ 673 h 676"/>
                <a:gd name="T52" fmla="*/ 1009 w 1624"/>
                <a:gd name="T53" fmla="*/ 673 h 676"/>
                <a:gd name="T54" fmla="*/ 1052 w 1624"/>
                <a:gd name="T55" fmla="*/ 673 h 676"/>
                <a:gd name="T56" fmla="*/ 1077 w 1624"/>
                <a:gd name="T57" fmla="*/ 641 h 676"/>
                <a:gd name="T58" fmla="*/ 1098 w 1624"/>
                <a:gd name="T59" fmla="*/ 676 h 676"/>
                <a:gd name="T60" fmla="*/ 1119 w 1624"/>
                <a:gd name="T61" fmla="*/ 644 h 676"/>
                <a:gd name="T62" fmla="*/ 1155 w 1624"/>
                <a:gd name="T63" fmla="*/ 660 h 676"/>
                <a:gd name="T64" fmla="*/ 1176 w 1624"/>
                <a:gd name="T65" fmla="*/ 657 h 676"/>
                <a:gd name="T66" fmla="*/ 1208 w 1624"/>
                <a:gd name="T67" fmla="*/ 641 h 676"/>
                <a:gd name="T68" fmla="*/ 1220 w 1624"/>
                <a:gd name="T69" fmla="*/ 658 h 676"/>
                <a:gd name="T70" fmla="*/ 1254 w 1624"/>
                <a:gd name="T71" fmla="*/ 641 h 676"/>
                <a:gd name="T72" fmla="*/ 1278 w 1624"/>
                <a:gd name="T73" fmla="*/ 673 h 676"/>
                <a:gd name="T74" fmla="*/ 1299 w 1624"/>
                <a:gd name="T75" fmla="*/ 644 h 676"/>
                <a:gd name="T76" fmla="*/ 1342 w 1624"/>
                <a:gd name="T77" fmla="*/ 644 h 676"/>
                <a:gd name="T78" fmla="*/ 1388 w 1624"/>
                <a:gd name="T79" fmla="*/ 644 h 676"/>
                <a:gd name="T80" fmla="*/ 1431 w 1624"/>
                <a:gd name="T81" fmla="*/ 644 h 676"/>
                <a:gd name="T82" fmla="*/ 1468 w 1624"/>
                <a:gd name="T83" fmla="*/ 644 h 676"/>
                <a:gd name="T84" fmla="*/ 1482 w 1624"/>
                <a:gd name="T85" fmla="*/ 659 h 676"/>
                <a:gd name="T86" fmla="*/ 1511 w 1624"/>
                <a:gd name="T87" fmla="*/ 644 h 676"/>
                <a:gd name="T88" fmla="*/ 1545 w 1624"/>
                <a:gd name="T89" fmla="*/ 661 h 676"/>
                <a:gd name="T90" fmla="*/ 1576 w 1624"/>
                <a:gd name="T91" fmla="*/ 673 h 676"/>
                <a:gd name="T92" fmla="*/ 1616 w 1624"/>
                <a:gd name="T93" fmla="*/ 665 h 676"/>
                <a:gd name="T94" fmla="*/ 1623 w 1624"/>
                <a:gd name="T95" fmla="*/ 0 h 676"/>
                <a:gd name="T96" fmla="*/ 1565 w 1624"/>
                <a:gd name="T97" fmla="*/ 598 h 676"/>
                <a:gd name="T98" fmla="*/ 1016 w 1624"/>
                <a:gd name="T99" fmla="*/ 600 h 676"/>
                <a:gd name="T100" fmla="*/ 675 w 1624"/>
                <a:gd name="T101" fmla="*/ 484 h 676"/>
                <a:gd name="T102" fmla="*/ 328 w 1624"/>
                <a:gd name="T103" fmla="*/ 600 h 676"/>
                <a:gd name="T104" fmla="*/ 55 w 1624"/>
                <a:gd name="T105" fmla="*/ 0 h 676"/>
                <a:gd name="T106" fmla="*/ 0 w 1624"/>
                <a:gd name="T107" fmla="*/ 676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4" h="676">
                  <a:moveTo>
                    <a:pt x="0" y="676"/>
                  </a:moveTo>
                  <a:cubicBezTo>
                    <a:pt x="1" y="675"/>
                    <a:pt x="1" y="674"/>
                    <a:pt x="1" y="674"/>
                  </a:cubicBezTo>
                  <a:cubicBezTo>
                    <a:pt x="2" y="675"/>
                    <a:pt x="2" y="673"/>
                    <a:pt x="3" y="673"/>
                  </a:cubicBezTo>
                  <a:cubicBezTo>
                    <a:pt x="10" y="664"/>
                    <a:pt x="19" y="653"/>
                    <a:pt x="22" y="641"/>
                  </a:cubicBezTo>
                  <a:cubicBezTo>
                    <a:pt x="33" y="649"/>
                    <a:pt x="35" y="665"/>
                    <a:pt x="46" y="673"/>
                  </a:cubicBezTo>
                  <a:cubicBezTo>
                    <a:pt x="52" y="663"/>
                    <a:pt x="60" y="646"/>
                    <a:pt x="70" y="644"/>
                  </a:cubicBezTo>
                  <a:cubicBezTo>
                    <a:pt x="72" y="652"/>
                    <a:pt x="83" y="669"/>
                    <a:pt x="89" y="673"/>
                  </a:cubicBezTo>
                  <a:cubicBezTo>
                    <a:pt x="96" y="668"/>
                    <a:pt x="105" y="653"/>
                    <a:pt x="108" y="644"/>
                  </a:cubicBezTo>
                  <a:lnTo>
                    <a:pt x="113" y="644"/>
                  </a:lnTo>
                  <a:cubicBezTo>
                    <a:pt x="115" y="653"/>
                    <a:pt x="124" y="668"/>
                    <a:pt x="132" y="673"/>
                  </a:cubicBezTo>
                  <a:cubicBezTo>
                    <a:pt x="138" y="669"/>
                    <a:pt x="148" y="652"/>
                    <a:pt x="150" y="644"/>
                  </a:cubicBezTo>
                  <a:cubicBezTo>
                    <a:pt x="160" y="646"/>
                    <a:pt x="169" y="663"/>
                    <a:pt x="172" y="673"/>
                  </a:cubicBezTo>
                  <a:cubicBezTo>
                    <a:pt x="180" y="671"/>
                    <a:pt x="180" y="668"/>
                    <a:pt x="184" y="661"/>
                  </a:cubicBezTo>
                  <a:cubicBezTo>
                    <a:pt x="189" y="655"/>
                    <a:pt x="191" y="652"/>
                    <a:pt x="193" y="644"/>
                  </a:cubicBezTo>
                  <a:cubicBezTo>
                    <a:pt x="204" y="646"/>
                    <a:pt x="212" y="664"/>
                    <a:pt x="215" y="673"/>
                  </a:cubicBezTo>
                  <a:cubicBezTo>
                    <a:pt x="226" y="670"/>
                    <a:pt x="223" y="669"/>
                    <a:pt x="229" y="660"/>
                  </a:cubicBezTo>
                  <a:cubicBezTo>
                    <a:pt x="232" y="654"/>
                    <a:pt x="237" y="649"/>
                    <a:pt x="239" y="641"/>
                  </a:cubicBezTo>
                  <a:lnTo>
                    <a:pt x="251" y="659"/>
                  </a:lnTo>
                  <a:cubicBezTo>
                    <a:pt x="257" y="668"/>
                    <a:pt x="256" y="673"/>
                    <a:pt x="266" y="676"/>
                  </a:cubicBezTo>
                  <a:cubicBezTo>
                    <a:pt x="269" y="661"/>
                    <a:pt x="279" y="658"/>
                    <a:pt x="282" y="644"/>
                  </a:cubicBezTo>
                  <a:cubicBezTo>
                    <a:pt x="292" y="646"/>
                    <a:pt x="301" y="664"/>
                    <a:pt x="303" y="673"/>
                  </a:cubicBezTo>
                  <a:cubicBezTo>
                    <a:pt x="314" y="670"/>
                    <a:pt x="325" y="652"/>
                    <a:pt x="328" y="641"/>
                  </a:cubicBezTo>
                  <a:lnTo>
                    <a:pt x="337" y="655"/>
                  </a:lnTo>
                  <a:cubicBezTo>
                    <a:pt x="342" y="662"/>
                    <a:pt x="344" y="665"/>
                    <a:pt x="346" y="673"/>
                  </a:cubicBezTo>
                  <a:cubicBezTo>
                    <a:pt x="356" y="671"/>
                    <a:pt x="357" y="667"/>
                    <a:pt x="361" y="659"/>
                  </a:cubicBezTo>
                  <a:cubicBezTo>
                    <a:pt x="364" y="655"/>
                    <a:pt x="364" y="654"/>
                    <a:pt x="366" y="650"/>
                  </a:cubicBezTo>
                  <a:cubicBezTo>
                    <a:pt x="368" y="648"/>
                    <a:pt x="368" y="647"/>
                    <a:pt x="370" y="645"/>
                  </a:cubicBezTo>
                  <a:cubicBezTo>
                    <a:pt x="374" y="639"/>
                    <a:pt x="370" y="645"/>
                    <a:pt x="373" y="641"/>
                  </a:cubicBezTo>
                  <a:cubicBezTo>
                    <a:pt x="376" y="652"/>
                    <a:pt x="386" y="670"/>
                    <a:pt x="397" y="673"/>
                  </a:cubicBezTo>
                  <a:cubicBezTo>
                    <a:pt x="400" y="663"/>
                    <a:pt x="405" y="657"/>
                    <a:pt x="411" y="649"/>
                  </a:cubicBezTo>
                  <a:cubicBezTo>
                    <a:pt x="411" y="648"/>
                    <a:pt x="411" y="648"/>
                    <a:pt x="412" y="647"/>
                  </a:cubicBezTo>
                  <a:lnTo>
                    <a:pt x="416" y="641"/>
                  </a:lnTo>
                  <a:cubicBezTo>
                    <a:pt x="419" y="651"/>
                    <a:pt x="430" y="670"/>
                    <a:pt x="440" y="673"/>
                  </a:cubicBezTo>
                  <a:cubicBezTo>
                    <a:pt x="443" y="663"/>
                    <a:pt x="451" y="646"/>
                    <a:pt x="462" y="644"/>
                  </a:cubicBezTo>
                  <a:cubicBezTo>
                    <a:pt x="464" y="654"/>
                    <a:pt x="472" y="670"/>
                    <a:pt x="483" y="673"/>
                  </a:cubicBezTo>
                  <a:cubicBezTo>
                    <a:pt x="486" y="663"/>
                    <a:pt x="495" y="646"/>
                    <a:pt x="505" y="644"/>
                  </a:cubicBezTo>
                  <a:cubicBezTo>
                    <a:pt x="507" y="653"/>
                    <a:pt x="519" y="671"/>
                    <a:pt x="526" y="676"/>
                  </a:cubicBezTo>
                  <a:cubicBezTo>
                    <a:pt x="530" y="669"/>
                    <a:pt x="531" y="666"/>
                    <a:pt x="536" y="659"/>
                  </a:cubicBezTo>
                  <a:cubicBezTo>
                    <a:pt x="541" y="652"/>
                    <a:pt x="543" y="649"/>
                    <a:pt x="545" y="641"/>
                  </a:cubicBezTo>
                  <a:cubicBezTo>
                    <a:pt x="551" y="645"/>
                    <a:pt x="553" y="651"/>
                    <a:pt x="557" y="658"/>
                  </a:cubicBezTo>
                  <a:cubicBezTo>
                    <a:pt x="562" y="666"/>
                    <a:pt x="564" y="671"/>
                    <a:pt x="572" y="673"/>
                  </a:cubicBezTo>
                  <a:cubicBezTo>
                    <a:pt x="575" y="663"/>
                    <a:pt x="583" y="646"/>
                    <a:pt x="593" y="644"/>
                  </a:cubicBezTo>
                  <a:cubicBezTo>
                    <a:pt x="596" y="654"/>
                    <a:pt x="604" y="670"/>
                    <a:pt x="615" y="673"/>
                  </a:cubicBezTo>
                  <a:cubicBezTo>
                    <a:pt x="618" y="663"/>
                    <a:pt x="627" y="646"/>
                    <a:pt x="636" y="644"/>
                  </a:cubicBezTo>
                  <a:cubicBezTo>
                    <a:pt x="639" y="653"/>
                    <a:pt x="648" y="668"/>
                    <a:pt x="655" y="673"/>
                  </a:cubicBezTo>
                  <a:cubicBezTo>
                    <a:pt x="660" y="670"/>
                    <a:pt x="669" y="654"/>
                    <a:pt x="671" y="648"/>
                  </a:cubicBezTo>
                  <a:cubicBezTo>
                    <a:pt x="679" y="609"/>
                    <a:pt x="670" y="601"/>
                    <a:pt x="702" y="559"/>
                  </a:cubicBezTo>
                  <a:cubicBezTo>
                    <a:pt x="742" y="505"/>
                    <a:pt x="817" y="492"/>
                    <a:pt x="876" y="522"/>
                  </a:cubicBezTo>
                  <a:cubicBezTo>
                    <a:pt x="913" y="540"/>
                    <a:pt x="937" y="571"/>
                    <a:pt x="948" y="611"/>
                  </a:cubicBezTo>
                  <a:cubicBezTo>
                    <a:pt x="951" y="622"/>
                    <a:pt x="951" y="632"/>
                    <a:pt x="953" y="646"/>
                  </a:cubicBezTo>
                  <a:cubicBezTo>
                    <a:pt x="956" y="660"/>
                    <a:pt x="963" y="660"/>
                    <a:pt x="966" y="673"/>
                  </a:cubicBezTo>
                  <a:lnTo>
                    <a:pt x="972" y="673"/>
                  </a:lnTo>
                  <a:cubicBezTo>
                    <a:pt x="975" y="661"/>
                    <a:pt x="985" y="656"/>
                    <a:pt x="988" y="644"/>
                  </a:cubicBezTo>
                  <a:cubicBezTo>
                    <a:pt x="997" y="646"/>
                    <a:pt x="1007" y="663"/>
                    <a:pt x="1009" y="673"/>
                  </a:cubicBezTo>
                  <a:cubicBezTo>
                    <a:pt x="1020" y="670"/>
                    <a:pt x="1028" y="654"/>
                    <a:pt x="1031" y="644"/>
                  </a:cubicBezTo>
                  <a:cubicBezTo>
                    <a:pt x="1042" y="646"/>
                    <a:pt x="1050" y="663"/>
                    <a:pt x="1052" y="673"/>
                  </a:cubicBezTo>
                  <a:cubicBezTo>
                    <a:pt x="1063" y="670"/>
                    <a:pt x="1061" y="669"/>
                    <a:pt x="1066" y="660"/>
                  </a:cubicBezTo>
                  <a:cubicBezTo>
                    <a:pt x="1070" y="654"/>
                    <a:pt x="1074" y="649"/>
                    <a:pt x="1077" y="641"/>
                  </a:cubicBezTo>
                  <a:cubicBezTo>
                    <a:pt x="1077" y="641"/>
                    <a:pt x="1078" y="642"/>
                    <a:pt x="1078" y="642"/>
                  </a:cubicBezTo>
                  <a:cubicBezTo>
                    <a:pt x="1079" y="651"/>
                    <a:pt x="1095" y="664"/>
                    <a:pt x="1098" y="676"/>
                  </a:cubicBezTo>
                  <a:lnTo>
                    <a:pt x="1103" y="676"/>
                  </a:lnTo>
                  <a:cubicBezTo>
                    <a:pt x="1107" y="661"/>
                    <a:pt x="1116" y="658"/>
                    <a:pt x="1119" y="644"/>
                  </a:cubicBezTo>
                  <a:cubicBezTo>
                    <a:pt x="1130" y="646"/>
                    <a:pt x="1139" y="663"/>
                    <a:pt x="1141" y="673"/>
                  </a:cubicBezTo>
                  <a:cubicBezTo>
                    <a:pt x="1152" y="670"/>
                    <a:pt x="1150" y="669"/>
                    <a:pt x="1155" y="660"/>
                  </a:cubicBezTo>
                  <a:cubicBezTo>
                    <a:pt x="1158" y="654"/>
                    <a:pt x="1163" y="649"/>
                    <a:pt x="1165" y="641"/>
                  </a:cubicBezTo>
                  <a:lnTo>
                    <a:pt x="1176" y="657"/>
                  </a:lnTo>
                  <a:cubicBezTo>
                    <a:pt x="1179" y="662"/>
                    <a:pt x="1183" y="668"/>
                    <a:pt x="1187" y="673"/>
                  </a:cubicBezTo>
                  <a:cubicBezTo>
                    <a:pt x="1194" y="668"/>
                    <a:pt x="1206" y="650"/>
                    <a:pt x="1208" y="641"/>
                  </a:cubicBezTo>
                  <a:cubicBezTo>
                    <a:pt x="1208" y="641"/>
                    <a:pt x="1209" y="642"/>
                    <a:pt x="1209" y="642"/>
                  </a:cubicBezTo>
                  <a:lnTo>
                    <a:pt x="1220" y="658"/>
                  </a:lnTo>
                  <a:cubicBezTo>
                    <a:pt x="1226" y="668"/>
                    <a:pt x="1224" y="670"/>
                    <a:pt x="1235" y="673"/>
                  </a:cubicBezTo>
                  <a:cubicBezTo>
                    <a:pt x="1238" y="662"/>
                    <a:pt x="1246" y="649"/>
                    <a:pt x="1254" y="641"/>
                  </a:cubicBezTo>
                  <a:cubicBezTo>
                    <a:pt x="1256" y="649"/>
                    <a:pt x="1259" y="651"/>
                    <a:pt x="1263" y="658"/>
                  </a:cubicBezTo>
                  <a:cubicBezTo>
                    <a:pt x="1268" y="665"/>
                    <a:pt x="1269" y="671"/>
                    <a:pt x="1278" y="673"/>
                  </a:cubicBezTo>
                  <a:cubicBezTo>
                    <a:pt x="1280" y="667"/>
                    <a:pt x="1283" y="663"/>
                    <a:pt x="1286" y="657"/>
                  </a:cubicBezTo>
                  <a:cubicBezTo>
                    <a:pt x="1290" y="651"/>
                    <a:pt x="1291" y="646"/>
                    <a:pt x="1299" y="644"/>
                  </a:cubicBezTo>
                  <a:cubicBezTo>
                    <a:pt x="1302" y="654"/>
                    <a:pt x="1310" y="670"/>
                    <a:pt x="1321" y="673"/>
                  </a:cubicBezTo>
                  <a:cubicBezTo>
                    <a:pt x="1324" y="663"/>
                    <a:pt x="1333" y="646"/>
                    <a:pt x="1342" y="644"/>
                  </a:cubicBezTo>
                  <a:cubicBezTo>
                    <a:pt x="1344" y="650"/>
                    <a:pt x="1357" y="669"/>
                    <a:pt x="1361" y="676"/>
                  </a:cubicBezTo>
                  <a:cubicBezTo>
                    <a:pt x="1372" y="668"/>
                    <a:pt x="1374" y="647"/>
                    <a:pt x="1388" y="644"/>
                  </a:cubicBezTo>
                  <a:cubicBezTo>
                    <a:pt x="1390" y="654"/>
                    <a:pt x="1398" y="670"/>
                    <a:pt x="1409" y="673"/>
                  </a:cubicBezTo>
                  <a:cubicBezTo>
                    <a:pt x="1412" y="663"/>
                    <a:pt x="1421" y="646"/>
                    <a:pt x="1431" y="644"/>
                  </a:cubicBezTo>
                  <a:cubicBezTo>
                    <a:pt x="1433" y="652"/>
                    <a:pt x="1444" y="669"/>
                    <a:pt x="1450" y="673"/>
                  </a:cubicBezTo>
                  <a:cubicBezTo>
                    <a:pt x="1457" y="668"/>
                    <a:pt x="1466" y="653"/>
                    <a:pt x="1468" y="644"/>
                  </a:cubicBezTo>
                  <a:lnTo>
                    <a:pt x="1474" y="644"/>
                  </a:lnTo>
                  <a:cubicBezTo>
                    <a:pt x="1476" y="651"/>
                    <a:pt x="1478" y="653"/>
                    <a:pt x="1482" y="659"/>
                  </a:cubicBezTo>
                  <a:cubicBezTo>
                    <a:pt x="1487" y="667"/>
                    <a:pt x="1486" y="668"/>
                    <a:pt x="1493" y="673"/>
                  </a:cubicBezTo>
                  <a:cubicBezTo>
                    <a:pt x="1499" y="669"/>
                    <a:pt x="1509" y="652"/>
                    <a:pt x="1511" y="644"/>
                  </a:cubicBezTo>
                  <a:cubicBezTo>
                    <a:pt x="1521" y="646"/>
                    <a:pt x="1530" y="663"/>
                    <a:pt x="1533" y="673"/>
                  </a:cubicBezTo>
                  <a:cubicBezTo>
                    <a:pt x="1541" y="671"/>
                    <a:pt x="1541" y="668"/>
                    <a:pt x="1545" y="661"/>
                  </a:cubicBezTo>
                  <a:cubicBezTo>
                    <a:pt x="1550" y="655"/>
                    <a:pt x="1552" y="652"/>
                    <a:pt x="1554" y="644"/>
                  </a:cubicBezTo>
                  <a:cubicBezTo>
                    <a:pt x="1565" y="646"/>
                    <a:pt x="1573" y="664"/>
                    <a:pt x="1576" y="673"/>
                  </a:cubicBezTo>
                  <a:cubicBezTo>
                    <a:pt x="1586" y="670"/>
                    <a:pt x="1597" y="652"/>
                    <a:pt x="1600" y="641"/>
                  </a:cubicBezTo>
                  <a:lnTo>
                    <a:pt x="1616" y="665"/>
                  </a:lnTo>
                  <a:cubicBezTo>
                    <a:pt x="1621" y="674"/>
                    <a:pt x="1615" y="670"/>
                    <a:pt x="1624" y="673"/>
                  </a:cubicBezTo>
                  <a:cubicBezTo>
                    <a:pt x="1624" y="378"/>
                    <a:pt x="1623" y="16"/>
                    <a:pt x="1623" y="0"/>
                  </a:cubicBezTo>
                  <a:lnTo>
                    <a:pt x="1569" y="0"/>
                  </a:lnTo>
                  <a:cubicBezTo>
                    <a:pt x="1569" y="64"/>
                    <a:pt x="1575" y="580"/>
                    <a:pt x="1565" y="598"/>
                  </a:cubicBezTo>
                  <a:cubicBezTo>
                    <a:pt x="1537" y="606"/>
                    <a:pt x="1338" y="600"/>
                    <a:pt x="1291" y="600"/>
                  </a:cubicBezTo>
                  <a:cubicBezTo>
                    <a:pt x="1203" y="600"/>
                    <a:pt x="1102" y="605"/>
                    <a:pt x="1016" y="600"/>
                  </a:cubicBezTo>
                  <a:cubicBezTo>
                    <a:pt x="995" y="509"/>
                    <a:pt x="919" y="431"/>
                    <a:pt x="811" y="432"/>
                  </a:cubicBezTo>
                  <a:cubicBezTo>
                    <a:pt x="753" y="432"/>
                    <a:pt x="707" y="456"/>
                    <a:pt x="675" y="484"/>
                  </a:cubicBezTo>
                  <a:cubicBezTo>
                    <a:pt x="635" y="520"/>
                    <a:pt x="628" y="539"/>
                    <a:pt x="607" y="600"/>
                  </a:cubicBezTo>
                  <a:cubicBezTo>
                    <a:pt x="514" y="600"/>
                    <a:pt x="421" y="600"/>
                    <a:pt x="328" y="600"/>
                  </a:cubicBezTo>
                  <a:cubicBezTo>
                    <a:pt x="299" y="600"/>
                    <a:pt x="65" y="605"/>
                    <a:pt x="57" y="595"/>
                  </a:cubicBezTo>
                  <a:cubicBezTo>
                    <a:pt x="48" y="578"/>
                    <a:pt x="54" y="66"/>
                    <a:pt x="55" y="0"/>
                  </a:cubicBezTo>
                  <a:lnTo>
                    <a:pt x="0" y="1"/>
                  </a:lnTo>
                  <a:cubicBezTo>
                    <a:pt x="0" y="69"/>
                    <a:pt x="0" y="312"/>
                    <a:pt x="0" y="676"/>
                  </a:cubicBezTo>
                  <a:close/>
                </a:path>
              </a:pathLst>
            </a:custGeom>
            <a:solidFill>
              <a:srgbClr val="3E6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id="{B9B48211-6A77-D425-666E-75EDC3D65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307013"/>
              <a:ext cx="176213" cy="252413"/>
            </a:xfrm>
            <a:custGeom>
              <a:avLst/>
              <a:gdLst>
                <a:gd name="T0" fmla="*/ 25 w 441"/>
                <a:gd name="T1" fmla="*/ 605 h 629"/>
                <a:gd name="T2" fmla="*/ 86 w 441"/>
                <a:gd name="T3" fmla="*/ 615 h 629"/>
                <a:gd name="T4" fmla="*/ 229 w 441"/>
                <a:gd name="T5" fmla="*/ 619 h 629"/>
                <a:gd name="T6" fmla="*/ 288 w 441"/>
                <a:gd name="T7" fmla="*/ 590 h 629"/>
                <a:gd name="T8" fmla="*/ 157 w 441"/>
                <a:gd name="T9" fmla="*/ 591 h 629"/>
                <a:gd name="T10" fmla="*/ 269 w 441"/>
                <a:gd name="T11" fmla="*/ 525 h 629"/>
                <a:gd name="T12" fmla="*/ 381 w 441"/>
                <a:gd name="T13" fmla="*/ 464 h 629"/>
                <a:gd name="T14" fmla="*/ 276 w 441"/>
                <a:gd name="T15" fmla="*/ 513 h 629"/>
                <a:gd name="T16" fmla="*/ 304 w 441"/>
                <a:gd name="T17" fmla="*/ 473 h 629"/>
                <a:gd name="T18" fmla="*/ 424 w 441"/>
                <a:gd name="T19" fmla="*/ 316 h 629"/>
                <a:gd name="T20" fmla="*/ 339 w 441"/>
                <a:gd name="T21" fmla="*/ 421 h 629"/>
                <a:gd name="T22" fmla="*/ 391 w 441"/>
                <a:gd name="T23" fmla="*/ 282 h 629"/>
                <a:gd name="T24" fmla="*/ 426 w 441"/>
                <a:gd name="T25" fmla="*/ 150 h 629"/>
                <a:gd name="T26" fmla="*/ 385 w 441"/>
                <a:gd name="T27" fmla="*/ 281 h 629"/>
                <a:gd name="T28" fmla="*/ 389 w 441"/>
                <a:gd name="T29" fmla="*/ 124 h 629"/>
                <a:gd name="T30" fmla="*/ 383 w 441"/>
                <a:gd name="T31" fmla="*/ 6 h 629"/>
                <a:gd name="T32" fmla="*/ 376 w 441"/>
                <a:gd name="T33" fmla="*/ 0 h 629"/>
                <a:gd name="T34" fmla="*/ 379 w 441"/>
                <a:gd name="T35" fmla="*/ 141 h 629"/>
                <a:gd name="T36" fmla="*/ 370 w 441"/>
                <a:gd name="T37" fmla="*/ 120 h 629"/>
                <a:gd name="T38" fmla="*/ 357 w 441"/>
                <a:gd name="T39" fmla="*/ 107 h 629"/>
                <a:gd name="T40" fmla="*/ 248 w 441"/>
                <a:gd name="T41" fmla="*/ 34 h 629"/>
                <a:gd name="T42" fmla="*/ 379 w 441"/>
                <a:gd name="T43" fmla="*/ 168 h 629"/>
                <a:gd name="T44" fmla="*/ 354 w 441"/>
                <a:gd name="T45" fmla="*/ 176 h 629"/>
                <a:gd name="T46" fmla="*/ 342 w 441"/>
                <a:gd name="T47" fmla="*/ 221 h 629"/>
                <a:gd name="T48" fmla="*/ 345 w 441"/>
                <a:gd name="T49" fmla="*/ 379 h 629"/>
                <a:gd name="T50" fmla="*/ 305 w 441"/>
                <a:gd name="T51" fmla="*/ 242 h 629"/>
                <a:gd name="T52" fmla="*/ 340 w 441"/>
                <a:gd name="T53" fmla="*/ 391 h 629"/>
                <a:gd name="T54" fmla="*/ 273 w 441"/>
                <a:gd name="T55" fmla="*/ 489 h 629"/>
                <a:gd name="T56" fmla="*/ 275 w 441"/>
                <a:gd name="T57" fmla="*/ 350 h 629"/>
                <a:gd name="T58" fmla="*/ 261 w 441"/>
                <a:gd name="T59" fmla="*/ 489 h 629"/>
                <a:gd name="T60" fmla="*/ 168 w 441"/>
                <a:gd name="T61" fmla="*/ 564 h 629"/>
                <a:gd name="T62" fmla="*/ 196 w 441"/>
                <a:gd name="T63" fmla="*/ 487 h 629"/>
                <a:gd name="T64" fmla="*/ 63 w 441"/>
                <a:gd name="T65" fmla="*/ 597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1" h="629">
                  <a:moveTo>
                    <a:pt x="63" y="597"/>
                  </a:moveTo>
                  <a:cubicBezTo>
                    <a:pt x="49" y="600"/>
                    <a:pt x="42" y="604"/>
                    <a:pt x="25" y="605"/>
                  </a:cubicBezTo>
                  <a:cubicBezTo>
                    <a:pt x="5" y="606"/>
                    <a:pt x="0" y="610"/>
                    <a:pt x="9" y="626"/>
                  </a:cubicBezTo>
                  <a:cubicBezTo>
                    <a:pt x="28" y="629"/>
                    <a:pt x="68" y="620"/>
                    <a:pt x="86" y="615"/>
                  </a:cubicBezTo>
                  <a:cubicBezTo>
                    <a:pt x="107" y="610"/>
                    <a:pt x="137" y="596"/>
                    <a:pt x="159" y="597"/>
                  </a:cubicBezTo>
                  <a:cubicBezTo>
                    <a:pt x="182" y="599"/>
                    <a:pt x="191" y="620"/>
                    <a:pt x="229" y="619"/>
                  </a:cubicBezTo>
                  <a:cubicBezTo>
                    <a:pt x="262" y="618"/>
                    <a:pt x="275" y="602"/>
                    <a:pt x="295" y="593"/>
                  </a:cubicBezTo>
                  <a:cubicBezTo>
                    <a:pt x="290" y="590"/>
                    <a:pt x="294" y="592"/>
                    <a:pt x="288" y="590"/>
                  </a:cubicBezTo>
                  <a:lnTo>
                    <a:pt x="224" y="581"/>
                  </a:lnTo>
                  <a:cubicBezTo>
                    <a:pt x="172" y="578"/>
                    <a:pt x="193" y="601"/>
                    <a:pt x="157" y="591"/>
                  </a:cubicBezTo>
                  <a:cubicBezTo>
                    <a:pt x="171" y="581"/>
                    <a:pt x="202" y="569"/>
                    <a:pt x="238" y="539"/>
                  </a:cubicBezTo>
                  <a:cubicBezTo>
                    <a:pt x="246" y="533"/>
                    <a:pt x="255" y="525"/>
                    <a:pt x="269" y="525"/>
                  </a:cubicBezTo>
                  <a:cubicBezTo>
                    <a:pt x="304" y="524"/>
                    <a:pt x="310" y="534"/>
                    <a:pt x="341" y="514"/>
                  </a:cubicBezTo>
                  <a:cubicBezTo>
                    <a:pt x="354" y="506"/>
                    <a:pt x="378" y="482"/>
                    <a:pt x="381" y="464"/>
                  </a:cubicBezTo>
                  <a:cubicBezTo>
                    <a:pt x="372" y="479"/>
                    <a:pt x="313" y="478"/>
                    <a:pt x="286" y="501"/>
                  </a:cubicBezTo>
                  <a:cubicBezTo>
                    <a:pt x="280" y="506"/>
                    <a:pt x="280" y="507"/>
                    <a:pt x="276" y="513"/>
                  </a:cubicBezTo>
                  <a:cubicBezTo>
                    <a:pt x="269" y="522"/>
                    <a:pt x="274" y="519"/>
                    <a:pt x="261" y="521"/>
                  </a:cubicBezTo>
                  <a:cubicBezTo>
                    <a:pt x="272" y="507"/>
                    <a:pt x="290" y="492"/>
                    <a:pt x="304" y="473"/>
                  </a:cubicBezTo>
                  <a:cubicBezTo>
                    <a:pt x="360" y="400"/>
                    <a:pt x="329" y="434"/>
                    <a:pt x="378" y="408"/>
                  </a:cubicBezTo>
                  <a:cubicBezTo>
                    <a:pt x="409" y="392"/>
                    <a:pt x="429" y="353"/>
                    <a:pt x="424" y="316"/>
                  </a:cubicBezTo>
                  <a:cubicBezTo>
                    <a:pt x="409" y="342"/>
                    <a:pt x="370" y="355"/>
                    <a:pt x="356" y="388"/>
                  </a:cubicBezTo>
                  <a:cubicBezTo>
                    <a:pt x="347" y="408"/>
                    <a:pt x="358" y="409"/>
                    <a:pt x="339" y="421"/>
                  </a:cubicBezTo>
                  <a:cubicBezTo>
                    <a:pt x="343" y="411"/>
                    <a:pt x="356" y="387"/>
                    <a:pt x="367" y="354"/>
                  </a:cubicBezTo>
                  <a:cubicBezTo>
                    <a:pt x="377" y="327"/>
                    <a:pt x="379" y="305"/>
                    <a:pt x="391" y="282"/>
                  </a:cubicBezTo>
                  <a:cubicBezTo>
                    <a:pt x="403" y="260"/>
                    <a:pt x="421" y="259"/>
                    <a:pt x="432" y="229"/>
                  </a:cubicBezTo>
                  <a:cubicBezTo>
                    <a:pt x="441" y="204"/>
                    <a:pt x="438" y="170"/>
                    <a:pt x="426" y="150"/>
                  </a:cubicBezTo>
                  <a:cubicBezTo>
                    <a:pt x="421" y="183"/>
                    <a:pt x="389" y="212"/>
                    <a:pt x="389" y="245"/>
                  </a:cubicBezTo>
                  <a:cubicBezTo>
                    <a:pt x="390" y="267"/>
                    <a:pt x="398" y="264"/>
                    <a:pt x="385" y="281"/>
                  </a:cubicBezTo>
                  <a:cubicBezTo>
                    <a:pt x="386" y="252"/>
                    <a:pt x="389" y="230"/>
                    <a:pt x="387" y="200"/>
                  </a:cubicBezTo>
                  <a:cubicBezTo>
                    <a:pt x="385" y="175"/>
                    <a:pt x="380" y="148"/>
                    <a:pt x="389" y="124"/>
                  </a:cubicBezTo>
                  <a:cubicBezTo>
                    <a:pt x="401" y="96"/>
                    <a:pt x="425" y="66"/>
                    <a:pt x="387" y="12"/>
                  </a:cubicBezTo>
                  <a:cubicBezTo>
                    <a:pt x="387" y="10"/>
                    <a:pt x="384" y="6"/>
                    <a:pt x="383" y="6"/>
                  </a:cubicBezTo>
                  <a:lnTo>
                    <a:pt x="378" y="1"/>
                  </a:lnTo>
                  <a:cubicBezTo>
                    <a:pt x="378" y="1"/>
                    <a:pt x="377" y="0"/>
                    <a:pt x="376" y="0"/>
                  </a:cubicBezTo>
                  <a:cubicBezTo>
                    <a:pt x="379" y="28"/>
                    <a:pt x="369" y="49"/>
                    <a:pt x="369" y="76"/>
                  </a:cubicBezTo>
                  <a:cubicBezTo>
                    <a:pt x="370" y="110"/>
                    <a:pt x="392" y="119"/>
                    <a:pt x="379" y="141"/>
                  </a:cubicBezTo>
                  <a:cubicBezTo>
                    <a:pt x="373" y="121"/>
                    <a:pt x="367" y="94"/>
                    <a:pt x="358" y="79"/>
                  </a:cubicBezTo>
                  <a:lnTo>
                    <a:pt x="370" y="120"/>
                  </a:lnTo>
                  <a:cubicBezTo>
                    <a:pt x="368" y="119"/>
                    <a:pt x="368" y="118"/>
                    <a:pt x="367" y="118"/>
                  </a:cubicBezTo>
                  <a:lnTo>
                    <a:pt x="357" y="107"/>
                  </a:lnTo>
                  <a:cubicBezTo>
                    <a:pt x="349" y="96"/>
                    <a:pt x="346" y="73"/>
                    <a:pt x="328" y="58"/>
                  </a:cubicBezTo>
                  <a:cubicBezTo>
                    <a:pt x="310" y="42"/>
                    <a:pt x="280" y="31"/>
                    <a:pt x="248" y="34"/>
                  </a:cubicBezTo>
                  <a:cubicBezTo>
                    <a:pt x="275" y="50"/>
                    <a:pt x="286" y="79"/>
                    <a:pt x="317" y="96"/>
                  </a:cubicBezTo>
                  <a:cubicBezTo>
                    <a:pt x="341" y="109"/>
                    <a:pt x="369" y="95"/>
                    <a:pt x="379" y="168"/>
                  </a:cubicBezTo>
                  <a:cubicBezTo>
                    <a:pt x="382" y="195"/>
                    <a:pt x="383" y="225"/>
                    <a:pt x="381" y="252"/>
                  </a:cubicBezTo>
                  <a:cubicBezTo>
                    <a:pt x="362" y="235"/>
                    <a:pt x="379" y="211"/>
                    <a:pt x="354" y="176"/>
                  </a:cubicBezTo>
                  <a:cubicBezTo>
                    <a:pt x="342" y="158"/>
                    <a:pt x="318" y="142"/>
                    <a:pt x="291" y="138"/>
                  </a:cubicBezTo>
                  <a:cubicBezTo>
                    <a:pt x="312" y="174"/>
                    <a:pt x="318" y="198"/>
                    <a:pt x="342" y="221"/>
                  </a:cubicBezTo>
                  <a:cubicBezTo>
                    <a:pt x="356" y="235"/>
                    <a:pt x="391" y="229"/>
                    <a:pt x="370" y="314"/>
                  </a:cubicBezTo>
                  <a:cubicBezTo>
                    <a:pt x="365" y="334"/>
                    <a:pt x="356" y="365"/>
                    <a:pt x="345" y="379"/>
                  </a:cubicBezTo>
                  <a:cubicBezTo>
                    <a:pt x="346" y="345"/>
                    <a:pt x="361" y="328"/>
                    <a:pt x="349" y="295"/>
                  </a:cubicBezTo>
                  <a:cubicBezTo>
                    <a:pt x="341" y="275"/>
                    <a:pt x="322" y="251"/>
                    <a:pt x="305" y="242"/>
                  </a:cubicBezTo>
                  <a:cubicBezTo>
                    <a:pt x="315" y="279"/>
                    <a:pt x="305" y="323"/>
                    <a:pt x="334" y="353"/>
                  </a:cubicBezTo>
                  <a:cubicBezTo>
                    <a:pt x="342" y="362"/>
                    <a:pt x="345" y="371"/>
                    <a:pt x="340" y="391"/>
                  </a:cubicBezTo>
                  <a:cubicBezTo>
                    <a:pt x="335" y="409"/>
                    <a:pt x="315" y="438"/>
                    <a:pt x="305" y="451"/>
                  </a:cubicBezTo>
                  <a:lnTo>
                    <a:pt x="273" y="489"/>
                  </a:lnTo>
                  <a:cubicBezTo>
                    <a:pt x="268" y="494"/>
                    <a:pt x="265" y="493"/>
                    <a:pt x="262" y="499"/>
                  </a:cubicBezTo>
                  <a:cubicBezTo>
                    <a:pt x="267" y="466"/>
                    <a:pt x="332" y="428"/>
                    <a:pt x="275" y="350"/>
                  </a:cubicBezTo>
                  <a:cubicBezTo>
                    <a:pt x="276" y="386"/>
                    <a:pt x="248" y="422"/>
                    <a:pt x="260" y="458"/>
                  </a:cubicBezTo>
                  <a:cubicBezTo>
                    <a:pt x="266" y="474"/>
                    <a:pt x="269" y="471"/>
                    <a:pt x="261" y="489"/>
                  </a:cubicBezTo>
                  <a:cubicBezTo>
                    <a:pt x="250" y="511"/>
                    <a:pt x="238" y="521"/>
                    <a:pt x="221" y="533"/>
                  </a:cubicBezTo>
                  <a:cubicBezTo>
                    <a:pt x="207" y="543"/>
                    <a:pt x="184" y="559"/>
                    <a:pt x="168" y="564"/>
                  </a:cubicBezTo>
                  <a:cubicBezTo>
                    <a:pt x="186" y="541"/>
                    <a:pt x="248" y="533"/>
                    <a:pt x="230" y="440"/>
                  </a:cubicBezTo>
                  <a:cubicBezTo>
                    <a:pt x="225" y="456"/>
                    <a:pt x="206" y="475"/>
                    <a:pt x="196" y="487"/>
                  </a:cubicBezTo>
                  <a:cubicBezTo>
                    <a:pt x="178" y="510"/>
                    <a:pt x="179" y="513"/>
                    <a:pt x="173" y="546"/>
                  </a:cubicBezTo>
                  <a:cubicBezTo>
                    <a:pt x="167" y="581"/>
                    <a:pt x="73" y="601"/>
                    <a:pt x="63" y="5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B12BC58B-A747-352F-B6E9-CDA27122A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13" y="5307013"/>
              <a:ext cx="177800" cy="255588"/>
            </a:xfrm>
            <a:custGeom>
              <a:avLst/>
              <a:gdLst>
                <a:gd name="T0" fmla="*/ 278 w 444"/>
                <a:gd name="T1" fmla="*/ 563 h 638"/>
                <a:gd name="T2" fmla="*/ 184 w 444"/>
                <a:gd name="T3" fmla="*/ 491 h 638"/>
                <a:gd name="T4" fmla="*/ 175 w 444"/>
                <a:gd name="T5" fmla="*/ 387 h 638"/>
                <a:gd name="T6" fmla="*/ 168 w 444"/>
                <a:gd name="T7" fmla="*/ 359 h 638"/>
                <a:gd name="T8" fmla="*/ 167 w 444"/>
                <a:gd name="T9" fmla="*/ 357 h 638"/>
                <a:gd name="T10" fmla="*/ 166 w 444"/>
                <a:gd name="T11" fmla="*/ 355 h 638"/>
                <a:gd name="T12" fmla="*/ 165 w 444"/>
                <a:gd name="T13" fmla="*/ 353 h 638"/>
                <a:gd name="T14" fmla="*/ 148 w 444"/>
                <a:gd name="T15" fmla="*/ 432 h 638"/>
                <a:gd name="T16" fmla="*/ 182 w 444"/>
                <a:gd name="T17" fmla="*/ 498 h 638"/>
                <a:gd name="T18" fmla="*/ 132 w 444"/>
                <a:gd name="T19" fmla="*/ 441 h 638"/>
                <a:gd name="T20" fmla="*/ 104 w 444"/>
                <a:gd name="T21" fmla="*/ 358 h 638"/>
                <a:gd name="T22" fmla="*/ 131 w 444"/>
                <a:gd name="T23" fmla="*/ 308 h 638"/>
                <a:gd name="T24" fmla="*/ 141 w 444"/>
                <a:gd name="T25" fmla="*/ 242 h 638"/>
                <a:gd name="T26" fmla="*/ 96 w 444"/>
                <a:gd name="T27" fmla="*/ 295 h 638"/>
                <a:gd name="T28" fmla="*/ 97 w 444"/>
                <a:gd name="T29" fmla="*/ 379 h 638"/>
                <a:gd name="T30" fmla="*/ 74 w 444"/>
                <a:gd name="T31" fmla="*/ 316 h 638"/>
                <a:gd name="T32" fmla="*/ 121 w 444"/>
                <a:gd name="T33" fmla="*/ 199 h 638"/>
                <a:gd name="T34" fmla="*/ 154 w 444"/>
                <a:gd name="T35" fmla="*/ 139 h 638"/>
                <a:gd name="T36" fmla="*/ 64 w 444"/>
                <a:gd name="T37" fmla="*/ 258 h 638"/>
                <a:gd name="T38" fmla="*/ 92 w 444"/>
                <a:gd name="T39" fmla="*/ 109 h 638"/>
                <a:gd name="T40" fmla="*/ 172 w 444"/>
                <a:gd name="T41" fmla="*/ 57 h 638"/>
                <a:gd name="T42" fmla="*/ 196 w 444"/>
                <a:gd name="T43" fmla="*/ 35 h 638"/>
                <a:gd name="T44" fmla="*/ 95 w 444"/>
                <a:gd name="T45" fmla="*/ 90 h 638"/>
                <a:gd name="T46" fmla="*/ 75 w 444"/>
                <a:gd name="T47" fmla="*/ 123 h 638"/>
                <a:gd name="T48" fmla="*/ 65 w 444"/>
                <a:gd name="T49" fmla="*/ 144 h 638"/>
                <a:gd name="T50" fmla="*/ 75 w 444"/>
                <a:gd name="T51" fmla="*/ 77 h 638"/>
                <a:gd name="T52" fmla="*/ 68 w 444"/>
                <a:gd name="T53" fmla="*/ 0 h 638"/>
                <a:gd name="T54" fmla="*/ 45 w 444"/>
                <a:gd name="T55" fmla="*/ 106 h 638"/>
                <a:gd name="T56" fmla="*/ 61 w 444"/>
                <a:gd name="T57" fmla="*/ 166 h 638"/>
                <a:gd name="T58" fmla="*/ 56 w 444"/>
                <a:gd name="T59" fmla="*/ 237 h 638"/>
                <a:gd name="T60" fmla="*/ 15 w 444"/>
                <a:gd name="T61" fmla="*/ 152 h 638"/>
                <a:gd name="T62" fmla="*/ 40 w 444"/>
                <a:gd name="T63" fmla="*/ 267 h 638"/>
                <a:gd name="T64" fmla="*/ 66 w 444"/>
                <a:gd name="T65" fmla="*/ 318 h 638"/>
                <a:gd name="T66" fmla="*/ 85 w 444"/>
                <a:gd name="T67" fmla="*/ 381 h 638"/>
                <a:gd name="T68" fmla="*/ 52 w 444"/>
                <a:gd name="T69" fmla="*/ 349 h 638"/>
                <a:gd name="T70" fmla="*/ 19 w 444"/>
                <a:gd name="T71" fmla="*/ 317 h 638"/>
                <a:gd name="T72" fmla="*/ 97 w 444"/>
                <a:gd name="T73" fmla="*/ 422 h 638"/>
                <a:gd name="T74" fmla="*/ 184 w 444"/>
                <a:gd name="T75" fmla="*/ 522 h 638"/>
                <a:gd name="T76" fmla="*/ 131 w 444"/>
                <a:gd name="T77" fmla="*/ 487 h 638"/>
                <a:gd name="T78" fmla="*/ 64 w 444"/>
                <a:gd name="T79" fmla="*/ 467 h 638"/>
                <a:gd name="T80" fmla="*/ 104 w 444"/>
                <a:gd name="T81" fmla="*/ 515 h 638"/>
                <a:gd name="T82" fmla="*/ 176 w 444"/>
                <a:gd name="T83" fmla="*/ 526 h 638"/>
                <a:gd name="T84" fmla="*/ 272 w 444"/>
                <a:gd name="T85" fmla="*/ 583 h 638"/>
                <a:gd name="T86" fmla="*/ 287 w 444"/>
                <a:gd name="T87" fmla="*/ 593 h 638"/>
                <a:gd name="T88" fmla="*/ 222 w 444"/>
                <a:gd name="T89" fmla="*/ 582 h 638"/>
                <a:gd name="T90" fmla="*/ 149 w 444"/>
                <a:gd name="T91" fmla="*/ 590 h 638"/>
                <a:gd name="T92" fmla="*/ 261 w 444"/>
                <a:gd name="T93" fmla="*/ 608 h 638"/>
                <a:gd name="T94" fmla="*/ 383 w 444"/>
                <a:gd name="T95" fmla="*/ 622 h 638"/>
                <a:gd name="T96" fmla="*/ 439 w 444"/>
                <a:gd name="T97" fmla="*/ 615 h 638"/>
                <a:gd name="T98" fmla="*/ 411 w 444"/>
                <a:gd name="T99" fmla="*/ 605 h 638"/>
                <a:gd name="T100" fmla="*/ 366 w 444"/>
                <a:gd name="T101" fmla="*/ 572 h 638"/>
                <a:gd name="T102" fmla="*/ 316 w 444"/>
                <a:gd name="T103" fmla="*/ 525 h 638"/>
                <a:gd name="T104" fmla="*/ 305 w 444"/>
                <a:gd name="T105" fmla="*/ 515 h 638"/>
                <a:gd name="T106" fmla="*/ 328 w 444"/>
                <a:gd name="T107" fmla="*/ 572 h 638"/>
                <a:gd name="T108" fmla="*/ 379 w 444"/>
                <a:gd name="T109" fmla="*/ 600 h 638"/>
                <a:gd name="T110" fmla="*/ 299 w 444"/>
                <a:gd name="T111" fmla="*/ 577 h 638"/>
                <a:gd name="T112" fmla="*/ 278 w 444"/>
                <a:gd name="T113" fmla="*/ 563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4" h="638">
                  <a:moveTo>
                    <a:pt x="278" y="563"/>
                  </a:moveTo>
                  <a:cubicBezTo>
                    <a:pt x="268" y="567"/>
                    <a:pt x="204" y="530"/>
                    <a:pt x="184" y="491"/>
                  </a:cubicBezTo>
                  <a:cubicBezTo>
                    <a:pt x="168" y="459"/>
                    <a:pt x="202" y="470"/>
                    <a:pt x="175" y="387"/>
                  </a:cubicBezTo>
                  <a:lnTo>
                    <a:pt x="168" y="359"/>
                  </a:lnTo>
                  <a:cubicBezTo>
                    <a:pt x="168" y="359"/>
                    <a:pt x="168" y="358"/>
                    <a:pt x="167" y="357"/>
                  </a:cubicBezTo>
                  <a:cubicBezTo>
                    <a:pt x="167" y="357"/>
                    <a:pt x="167" y="356"/>
                    <a:pt x="166" y="355"/>
                  </a:cubicBezTo>
                  <a:cubicBezTo>
                    <a:pt x="166" y="355"/>
                    <a:pt x="166" y="354"/>
                    <a:pt x="165" y="353"/>
                  </a:cubicBezTo>
                  <a:cubicBezTo>
                    <a:pt x="156" y="378"/>
                    <a:pt x="140" y="396"/>
                    <a:pt x="148" y="432"/>
                  </a:cubicBezTo>
                  <a:cubicBezTo>
                    <a:pt x="155" y="464"/>
                    <a:pt x="173" y="467"/>
                    <a:pt x="182" y="498"/>
                  </a:cubicBezTo>
                  <a:cubicBezTo>
                    <a:pt x="167" y="488"/>
                    <a:pt x="143" y="458"/>
                    <a:pt x="132" y="441"/>
                  </a:cubicBezTo>
                  <a:cubicBezTo>
                    <a:pt x="113" y="413"/>
                    <a:pt x="101" y="401"/>
                    <a:pt x="104" y="358"/>
                  </a:cubicBezTo>
                  <a:cubicBezTo>
                    <a:pt x="118" y="350"/>
                    <a:pt x="127" y="331"/>
                    <a:pt x="131" y="308"/>
                  </a:cubicBezTo>
                  <a:cubicBezTo>
                    <a:pt x="134" y="286"/>
                    <a:pt x="132" y="261"/>
                    <a:pt x="141" y="242"/>
                  </a:cubicBezTo>
                  <a:cubicBezTo>
                    <a:pt x="125" y="250"/>
                    <a:pt x="103" y="273"/>
                    <a:pt x="96" y="295"/>
                  </a:cubicBezTo>
                  <a:cubicBezTo>
                    <a:pt x="81" y="335"/>
                    <a:pt x="103" y="348"/>
                    <a:pt x="97" y="379"/>
                  </a:cubicBezTo>
                  <a:cubicBezTo>
                    <a:pt x="89" y="365"/>
                    <a:pt x="79" y="333"/>
                    <a:pt x="74" y="316"/>
                  </a:cubicBezTo>
                  <a:cubicBezTo>
                    <a:pt x="50" y="220"/>
                    <a:pt x="93" y="247"/>
                    <a:pt x="121" y="199"/>
                  </a:cubicBezTo>
                  <a:cubicBezTo>
                    <a:pt x="132" y="180"/>
                    <a:pt x="141" y="155"/>
                    <a:pt x="154" y="139"/>
                  </a:cubicBezTo>
                  <a:cubicBezTo>
                    <a:pt x="67" y="156"/>
                    <a:pt x="79" y="230"/>
                    <a:pt x="64" y="258"/>
                  </a:cubicBezTo>
                  <a:cubicBezTo>
                    <a:pt x="60" y="218"/>
                    <a:pt x="56" y="138"/>
                    <a:pt x="92" y="109"/>
                  </a:cubicBezTo>
                  <a:cubicBezTo>
                    <a:pt x="106" y="98"/>
                    <a:pt x="126" y="111"/>
                    <a:pt x="172" y="57"/>
                  </a:cubicBezTo>
                  <a:cubicBezTo>
                    <a:pt x="179" y="48"/>
                    <a:pt x="186" y="42"/>
                    <a:pt x="196" y="35"/>
                  </a:cubicBezTo>
                  <a:cubicBezTo>
                    <a:pt x="149" y="33"/>
                    <a:pt x="112" y="49"/>
                    <a:pt x="95" y="90"/>
                  </a:cubicBezTo>
                  <a:cubicBezTo>
                    <a:pt x="88" y="109"/>
                    <a:pt x="91" y="105"/>
                    <a:pt x="75" y="123"/>
                  </a:cubicBezTo>
                  <a:lnTo>
                    <a:pt x="65" y="144"/>
                  </a:lnTo>
                  <a:cubicBezTo>
                    <a:pt x="54" y="101"/>
                    <a:pt x="75" y="125"/>
                    <a:pt x="75" y="77"/>
                  </a:cubicBezTo>
                  <a:cubicBezTo>
                    <a:pt x="75" y="50"/>
                    <a:pt x="66" y="29"/>
                    <a:pt x="68" y="0"/>
                  </a:cubicBezTo>
                  <a:cubicBezTo>
                    <a:pt x="45" y="23"/>
                    <a:pt x="25" y="64"/>
                    <a:pt x="45" y="106"/>
                  </a:cubicBezTo>
                  <a:cubicBezTo>
                    <a:pt x="55" y="127"/>
                    <a:pt x="62" y="131"/>
                    <a:pt x="61" y="166"/>
                  </a:cubicBezTo>
                  <a:cubicBezTo>
                    <a:pt x="60" y="189"/>
                    <a:pt x="57" y="212"/>
                    <a:pt x="56" y="237"/>
                  </a:cubicBezTo>
                  <a:lnTo>
                    <a:pt x="15" y="152"/>
                  </a:lnTo>
                  <a:cubicBezTo>
                    <a:pt x="0" y="206"/>
                    <a:pt x="5" y="240"/>
                    <a:pt x="40" y="267"/>
                  </a:cubicBezTo>
                  <a:cubicBezTo>
                    <a:pt x="54" y="277"/>
                    <a:pt x="62" y="300"/>
                    <a:pt x="66" y="318"/>
                  </a:cubicBezTo>
                  <a:cubicBezTo>
                    <a:pt x="71" y="339"/>
                    <a:pt x="82" y="364"/>
                    <a:pt x="85" y="381"/>
                  </a:cubicBezTo>
                  <a:cubicBezTo>
                    <a:pt x="73" y="370"/>
                    <a:pt x="66" y="361"/>
                    <a:pt x="52" y="349"/>
                  </a:cubicBezTo>
                  <a:cubicBezTo>
                    <a:pt x="37" y="335"/>
                    <a:pt x="34" y="336"/>
                    <a:pt x="19" y="317"/>
                  </a:cubicBezTo>
                  <a:cubicBezTo>
                    <a:pt x="20" y="409"/>
                    <a:pt x="80" y="409"/>
                    <a:pt x="97" y="422"/>
                  </a:cubicBezTo>
                  <a:cubicBezTo>
                    <a:pt x="118" y="438"/>
                    <a:pt x="145" y="486"/>
                    <a:pt x="184" y="522"/>
                  </a:cubicBezTo>
                  <a:cubicBezTo>
                    <a:pt x="162" y="520"/>
                    <a:pt x="170" y="501"/>
                    <a:pt x="131" y="487"/>
                  </a:cubicBezTo>
                  <a:cubicBezTo>
                    <a:pt x="108" y="480"/>
                    <a:pt x="83" y="478"/>
                    <a:pt x="64" y="467"/>
                  </a:cubicBezTo>
                  <a:cubicBezTo>
                    <a:pt x="72" y="488"/>
                    <a:pt x="88" y="504"/>
                    <a:pt x="104" y="515"/>
                  </a:cubicBezTo>
                  <a:cubicBezTo>
                    <a:pt x="135" y="536"/>
                    <a:pt x="144" y="524"/>
                    <a:pt x="176" y="526"/>
                  </a:cubicBezTo>
                  <a:cubicBezTo>
                    <a:pt x="194" y="527"/>
                    <a:pt x="234" y="564"/>
                    <a:pt x="272" y="583"/>
                  </a:cubicBezTo>
                  <a:lnTo>
                    <a:pt x="287" y="593"/>
                  </a:lnTo>
                  <a:cubicBezTo>
                    <a:pt x="250" y="599"/>
                    <a:pt x="269" y="580"/>
                    <a:pt x="222" y="582"/>
                  </a:cubicBezTo>
                  <a:cubicBezTo>
                    <a:pt x="196" y="583"/>
                    <a:pt x="175" y="592"/>
                    <a:pt x="149" y="590"/>
                  </a:cubicBezTo>
                  <a:cubicBezTo>
                    <a:pt x="169" y="617"/>
                    <a:pt x="224" y="631"/>
                    <a:pt x="261" y="608"/>
                  </a:cubicBezTo>
                  <a:cubicBezTo>
                    <a:pt x="297" y="585"/>
                    <a:pt x="320" y="610"/>
                    <a:pt x="383" y="622"/>
                  </a:cubicBezTo>
                  <a:cubicBezTo>
                    <a:pt x="396" y="624"/>
                    <a:pt x="444" y="638"/>
                    <a:pt x="439" y="615"/>
                  </a:cubicBezTo>
                  <a:cubicBezTo>
                    <a:pt x="436" y="604"/>
                    <a:pt x="424" y="607"/>
                    <a:pt x="411" y="605"/>
                  </a:cubicBezTo>
                  <a:cubicBezTo>
                    <a:pt x="366" y="600"/>
                    <a:pt x="371" y="582"/>
                    <a:pt x="366" y="572"/>
                  </a:cubicBezTo>
                  <a:cubicBezTo>
                    <a:pt x="357" y="552"/>
                    <a:pt x="325" y="534"/>
                    <a:pt x="316" y="525"/>
                  </a:cubicBezTo>
                  <a:cubicBezTo>
                    <a:pt x="311" y="521"/>
                    <a:pt x="311" y="520"/>
                    <a:pt x="305" y="515"/>
                  </a:cubicBezTo>
                  <a:cubicBezTo>
                    <a:pt x="304" y="539"/>
                    <a:pt x="316" y="560"/>
                    <a:pt x="328" y="572"/>
                  </a:cubicBezTo>
                  <a:cubicBezTo>
                    <a:pt x="349" y="593"/>
                    <a:pt x="360" y="586"/>
                    <a:pt x="379" y="600"/>
                  </a:cubicBezTo>
                  <a:cubicBezTo>
                    <a:pt x="363" y="599"/>
                    <a:pt x="314" y="584"/>
                    <a:pt x="299" y="577"/>
                  </a:cubicBezTo>
                  <a:cubicBezTo>
                    <a:pt x="291" y="573"/>
                    <a:pt x="286" y="566"/>
                    <a:pt x="278" y="56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325E977F-4561-EA96-691D-0A09312CDE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4413" y="5383213"/>
              <a:ext cx="87313" cy="77788"/>
            </a:xfrm>
            <a:custGeom>
              <a:avLst/>
              <a:gdLst>
                <a:gd name="T0" fmla="*/ 87 w 220"/>
                <a:gd name="T1" fmla="*/ 137 h 194"/>
                <a:gd name="T2" fmla="*/ 88 w 220"/>
                <a:gd name="T3" fmla="*/ 53 h 194"/>
                <a:gd name="T4" fmla="*/ 134 w 220"/>
                <a:gd name="T5" fmla="*/ 60 h 194"/>
                <a:gd name="T6" fmla="*/ 133 w 220"/>
                <a:gd name="T7" fmla="*/ 143 h 194"/>
                <a:gd name="T8" fmla="*/ 87 w 220"/>
                <a:gd name="T9" fmla="*/ 137 h 194"/>
                <a:gd name="T10" fmla="*/ 90 w 220"/>
                <a:gd name="T11" fmla="*/ 29 h 194"/>
                <a:gd name="T12" fmla="*/ 131 w 220"/>
                <a:gd name="T13" fmla="*/ 168 h 194"/>
                <a:gd name="T14" fmla="*/ 90 w 220"/>
                <a:gd name="T15" fmla="*/ 2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194">
                  <a:moveTo>
                    <a:pt x="87" y="137"/>
                  </a:moveTo>
                  <a:cubicBezTo>
                    <a:pt x="84" y="119"/>
                    <a:pt x="84" y="69"/>
                    <a:pt x="88" y="53"/>
                  </a:cubicBezTo>
                  <a:cubicBezTo>
                    <a:pt x="95" y="29"/>
                    <a:pt x="128" y="28"/>
                    <a:pt x="134" y="60"/>
                  </a:cubicBezTo>
                  <a:cubicBezTo>
                    <a:pt x="137" y="78"/>
                    <a:pt x="137" y="126"/>
                    <a:pt x="133" y="143"/>
                  </a:cubicBezTo>
                  <a:cubicBezTo>
                    <a:pt x="126" y="168"/>
                    <a:pt x="92" y="169"/>
                    <a:pt x="87" y="137"/>
                  </a:cubicBezTo>
                  <a:close/>
                  <a:moveTo>
                    <a:pt x="90" y="29"/>
                  </a:moveTo>
                  <a:cubicBezTo>
                    <a:pt x="0" y="56"/>
                    <a:pt x="32" y="194"/>
                    <a:pt x="131" y="168"/>
                  </a:cubicBezTo>
                  <a:cubicBezTo>
                    <a:pt x="220" y="146"/>
                    <a:pt x="189" y="0"/>
                    <a:pt x="90" y="2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2CE990BD-4B2B-7209-0A78-BC85213FA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5389563"/>
              <a:ext cx="49213" cy="68263"/>
            </a:xfrm>
            <a:custGeom>
              <a:avLst/>
              <a:gdLst>
                <a:gd name="T0" fmla="*/ 78 w 123"/>
                <a:gd name="T1" fmla="*/ 79 h 173"/>
                <a:gd name="T2" fmla="*/ 78 w 123"/>
                <a:gd name="T3" fmla="*/ 134 h 173"/>
                <a:gd name="T4" fmla="*/ 47 w 123"/>
                <a:gd name="T5" fmla="*/ 134 h 173"/>
                <a:gd name="T6" fmla="*/ 78 w 123"/>
                <a:gd name="T7" fmla="*/ 79 h 173"/>
                <a:gd name="T8" fmla="*/ 9 w 123"/>
                <a:gd name="T9" fmla="*/ 23 h 173"/>
                <a:gd name="T10" fmla="*/ 10 w 123"/>
                <a:gd name="T11" fmla="*/ 48 h 173"/>
                <a:gd name="T12" fmla="*/ 75 w 123"/>
                <a:gd name="T13" fmla="*/ 25 h 173"/>
                <a:gd name="T14" fmla="*/ 78 w 123"/>
                <a:gd name="T15" fmla="*/ 70 h 173"/>
                <a:gd name="T16" fmla="*/ 1 w 123"/>
                <a:gd name="T17" fmla="*/ 120 h 173"/>
                <a:gd name="T18" fmla="*/ 79 w 123"/>
                <a:gd name="T19" fmla="*/ 139 h 173"/>
                <a:gd name="T20" fmla="*/ 85 w 123"/>
                <a:gd name="T21" fmla="*/ 154 h 173"/>
                <a:gd name="T22" fmla="*/ 118 w 123"/>
                <a:gd name="T23" fmla="*/ 154 h 173"/>
                <a:gd name="T24" fmla="*/ 115 w 123"/>
                <a:gd name="T25" fmla="*/ 29 h 173"/>
                <a:gd name="T26" fmla="*/ 9 w 123"/>
                <a:gd name="T27" fmla="*/ 2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3" h="173">
                  <a:moveTo>
                    <a:pt x="78" y="79"/>
                  </a:moveTo>
                  <a:lnTo>
                    <a:pt x="78" y="134"/>
                  </a:lnTo>
                  <a:cubicBezTo>
                    <a:pt x="65" y="138"/>
                    <a:pt x="59" y="139"/>
                    <a:pt x="47" y="134"/>
                  </a:cubicBezTo>
                  <a:cubicBezTo>
                    <a:pt x="35" y="100"/>
                    <a:pt x="44" y="85"/>
                    <a:pt x="78" y="79"/>
                  </a:cubicBezTo>
                  <a:close/>
                  <a:moveTo>
                    <a:pt x="9" y="23"/>
                  </a:moveTo>
                  <a:cubicBezTo>
                    <a:pt x="9" y="32"/>
                    <a:pt x="7" y="41"/>
                    <a:pt x="10" y="48"/>
                  </a:cubicBezTo>
                  <a:cubicBezTo>
                    <a:pt x="32" y="39"/>
                    <a:pt x="44" y="15"/>
                    <a:pt x="75" y="25"/>
                  </a:cubicBezTo>
                  <a:cubicBezTo>
                    <a:pt x="78" y="39"/>
                    <a:pt x="78" y="54"/>
                    <a:pt x="78" y="70"/>
                  </a:cubicBezTo>
                  <a:cubicBezTo>
                    <a:pt x="43" y="75"/>
                    <a:pt x="0" y="83"/>
                    <a:pt x="1" y="120"/>
                  </a:cubicBezTo>
                  <a:cubicBezTo>
                    <a:pt x="2" y="152"/>
                    <a:pt x="33" y="173"/>
                    <a:pt x="79" y="139"/>
                  </a:cubicBezTo>
                  <a:lnTo>
                    <a:pt x="85" y="154"/>
                  </a:lnTo>
                  <a:lnTo>
                    <a:pt x="118" y="154"/>
                  </a:lnTo>
                  <a:cubicBezTo>
                    <a:pt x="122" y="135"/>
                    <a:pt x="123" y="41"/>
                    <a:pt x="115" y="29"/>
                  </a:cubicBezTo>
                  <a:cubicBezTo>
                    <a:pt x="96" y="0"/>
                    <a:pt x="40" y="16"/>
                    <a:pt x="9" y="2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6AD4D7E3-C1B9-CD68-AD1C-B9075C7F0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188" y="5381625"/>
              <a:ext cx="38100" cy="73025"/>
            </a:xfrm>
            <a:custGeom>
              <a:avLst/>
              <a:gdLst>
                <a:gd name="T0" fmla="*/ 17 w 95"/>
                <a:gd name="T1" fmla="*/ 34 h 183"/>
                <a:gd name="T2" fmla="*/ 0 w 95"/>
                <a:gd name="T3" fmla="*/ 40 h 183"/>
                <a:gd name="T4" fmla="*/ 17 w 95"/>
                <a:gd name="T5" fmla="*/ 46 h 183"/>
                <a:gd name="T6" fmla="*/ 21 w 95"/>
                <a:gd name="T7" fmla="*/ 157 h 183"/>
                <a:gd name="T8" fmla="*/ 95 w 95"/>
                <a:gd name="T9" fmla="*/ 156 h 183"/>
                <a:gd name="T10" fmla="*/ 60 w 95"/>
                <a:gd name="T11" fmla="*/ 104 h 183"/>
                <a:gd name="T12" fmla="*/ 60 w 95"/>
                <a:gd name="T13" fmla="*/ 46 h 183"/>
                <a:gd name="T14" fmla="*/ 93 w 95"/>
                <a:gd name="T15" fmla="*/ 46 h 183"/>
                <a:gd name="T16" fmla="*/ 93 w 95"/>
                <a:gd name="T17" fmla="*/ 34 h 183"/>
                <a:gd name="T18" fmla="*/ 60 w 95"/>
                <a:gd name="T19" fmla="*/ 34 h 183"/>
                <a:gd name="T20" fmla="*/ 60 w 95"/>
                <a:gd name="T21" fmla="*/ 1 h 183"/>
                <a:gd name="T22" fmla="*/ 19 w 95"/>
                <a:gd name="T23" fmla="*/ 0 h 183"/>
                <a:gd name="T24" fmla="*/ 17 w 95"/>
                <a:gd name="T25" fmla="*/ 3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83">
                  <a:moveTo>
                    <a:pt x="17" y="34"/>
                  </a:moveTo>
                  <a:cubicBezTo>
                    <a:pt x="7" y="34"/>
                    <a:pt x="0" y="31"/>
                    <a:pt x="0" y="40"/>
                  </a:cubicBezTo>
                  <a:cubicBezTo>
                    <a:pt x="0" y="49"/>
                    <a:pt x="6" y="45"/>
                    <a:pt x="17" y="46"/>
                  </a:cubicBezTo>
                  <a:cubicBezTo>
                    <a:pt x="18" y="71"/>
                    <a:pt x="13" y="141"/>
                    <a:pt x="21" y="157"/>
                  </a:cubicBezTo>
                  <a:cubicBezTo>
                    <a:pt x="34" y="182"/>
                    <a:pt x="85" y="183"/>
                    <a:pt x="95" y="156"/>
                  </a:cubicBezTo>
                  <a:cubicBezTo>
                    <a:pt x="60" y="160"/>
                    <a:pt x="60" y="163"/>
                    <a:pt x="60" y="104"/>
                  </a:cubicBezTo>
                  <a:cubicBezTo>
                    <a:pt x="60" y="85"/>
                    <a:pt x="59" y="64"/>
                    <a:pt x="60" y="46"/>
                  </a:cubicBezTo>
                  <a:lnTo>
                    <a:pt x="93" y="46"/>
                  </a:lnTo>
                  <a:lnTo>
                    <a:pt x="93" y="34"/>
                  </a:lnTo>
                  <a:lnTo>
                    <a:pt x="60" y="34"/>
                  </a:lnTo>
                  <a:lnTo>
                    <a:pt x="60" y="1"/>
                  </a:lnTo>
                  <a:lnTo>
                    <a:pt x="19" y="0"/>
                  </a:lnTo>
                  <a:lnTo>
                    <a:pt x="17" y="3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B915FFC3-7CD2-0895-0088-5F417577A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5838825"/>
              <a:ext cx="30163" cy="60325"/>
            </a:xfrm>
            <a:custGeom>
              <a:avLst/>
              <a:gdLst>
                <a:gd name="T0" fmla="*/ 73 w 77"/>
                <a:gd name="T1" fmla="*/ 103 h 150"/>
                <a:gd name="T2" fmla="*/ 62 w 77"/>
                <a:gd name="T3" fmla="*/ 20 h 150"/>
                <a:gd name="T4" fmla="*/ 6 w 77"/>
                <a:gd name="T5" fmla="*/ 45 h 150"/>
                <a:gd name="T6" fmla="*/ 18 w 77"/>
                <a:gd name="T7" fmla="*/ 131 h 150"/>
                <a:gd name="T8" fmla="*/ 73 w 77"/>
                <a:gd name="T9" fmla="*/ 10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50">
                  <a:moveTo>
                    <a:pt x="73" y="103"/>
                  </a:moveTo>
                  <a:cubicBezTo>
                    <a:pt x="77" y="80"/>
                    <a:pt x="77" y="34"/>
                    <a:pt x="62" y="20"/>
                  </a:cubicBezTo>
                  <a:cubicBezTo>
                    <a:pt x="40" y="0"/>
                    <a:pt x="11" y="16"/>
                    <a:pt x="6" y="45"/>
                  </a:cubicBezTo>
                  <a:cubicBezTo>
                    <a:pt x="1" y="71"/>
                    <a:pt x="0" y="116"/>
                    <a:pt x="18" y="131"/>
                  </a:cubicBezTo>
                  <a:cubicBezTo>
                    <a:pt x="28" y="139"/>
                    <a:pt x="65" y="150"/>
                    <a:pt x="73" y="103"/>
                  </a:cubicBez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BABA1E5F-91D6-BBA6-7659-1B7D6941B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025" y="5389563"/>
              <a:ext cx="42863" cy="71438"/>
            </a:xfrm>
            <a:custGeom>
              <a:avLst/>
              <a:gdLst>
                <a:gd name="T0" fmla="*/ 55 w 108"/>
                <a:gd name="T1" fmla="*/ 34 h 175"/>
                <a:gd name="T2" fmla="*/ 54 w 108"/>
                <a:gd name="T3" fmla="*/ 13 h 175"/>
                <a:gd name="T4" fmla="*/ 13 w 108"/>
                <a:gd name="T5" fmla="*/ 13 h 175"/>
                <a:gd name="T6" fmla="*/ 54 w 108"/>
                <a:gd name="T7" fmla="*/ 151 h 175"/>
                <a:gd name="T8" fmla="*/ 56 w 108"/>
                <a:gd name="T9" fmla="*/ 40 h 175"/>
                <a:gd name="T10" fmla="*/ 108 w 108"/>
                <a:gd name="T11" fmla="*/ 53 h 175"/>
                <a:gd name="T12" fmla="*/ 108 w 108"/>
                <a:gd name="T13" fmla="*/ 14 h 175"/>
                <a:gd name="T14" fmla="*/ 55 w 108"/>
                <a:gd name="T15" fmla="*/ 3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75">
                  <a:moveTo>
                    <a:pt x="55" y="34"/>
                  </a:moveTo>
                  <a:lnTo>
                    <a:pt x="54" y="13"/>
                  </a:lnTo>
                  <a:lnTo>
                    <a:pt x="13" y="13"/>
                  </a:lnTo>
                  <a:cubicBezTo>
                    <a:pt x="14" y="175"/>
                    <a:pt x="0" y="151"/>
                    <a:pt x="54" y="151"/>
                  </a:cubicBezTo>
                  <a:cubicBezTo>
                    <a:pt x="58" y="135"/>
                    <a:pt x="56" y="62"/>
                    <a:pt x="56" y="40"/>
                  </a:cubicBezTo>
                  <a:cubicBezTo>
                    <a:pt x="79" y="35"/>
                    <a:pt x="89" y="51"/>
                    <a:pt x="108" y="53"/>
                  </a:cubicBezTo>
                  <a:lnTo>
                    <a:pt x="108" y="14"/>
                  </a:lnTo>
                  <a:cubicBezTo>
                    <a:pt x="76" y="0"/>
                    <a:pt x="69" y="22"/>
                    <a:pt x="55" y="3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39FDE994-5B96-0BAC-1F36-5CCCA4E60B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4563" y="5832475"/>
              <a:ext cx="46038" cy="71438"/>
            </a:xfrm>
            <a:custGeom>
              <a:avLst/>
              <a:gdLst>
                <a:gd name="T0" fmla="*/ 91 w 115"/>
                <a:gd name="T1" fmla="*/ 117 h 178"/>
                <a:gd name="T2" fmla="*/ 36 w 115"/>
                <a:gd name="T3" fmla="*/ 145 h 178"/>
                <a:gd name="T4" fmla="*/ 24 w 115"/>
                <a:gd name="T5" fmla="*/ 59 h 178"/>
                <a:gd name="T6" fmla="*/ 80 w 115"/>
                <a:gd name="T7" fmla="*/ 34 h 178"/>
                <a:gd name="T8" fmla="*/ 91 w 115"/>
                <a:gd name="T9" fmla="*/ 117 h 178"/>
                <a:gd name="T10" fmla="*/ 46 w 115"/>
                <a:gd name="T11" fmla="*/ 10 h 178"/>
                <a:gd name="T12" fmla="*/ 2 w 115"/>
                <a:gd name="T13" fmla="*/ 101 h 178"/>
                <a:gd name="T14" fmla="*/ 71 w 115"/>
                <a:gd name="T15" fmla="*/ 169 h 178"/>
                <a:gd name="T16" fmla="*/ 112 w 115"/>
                <a:gd name="T17" fmla="*/ 74 h 178"/>
                <a:gd name="T18" fmla="*/ 46 w 115"/>
                <a:gd name="T19" fmla="*/ 1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178">
                  <a:moveTo>
                    <a:pt x="91" y="117"/>
                  </a:moveTo>
                  <a:cubicBezTo>
                    <a:pt x="83" y="164"/>
                    <a:pt x="46" y="153"/>
                    <a:pt x="36" y="145"/>
                  </a:cubicBezTo>
                  <a:cubicBezTo>
                    <a:pt x="18" y="130"/>
                    <a:pt x="19" y="85"/>
                    <a:pt x="24" y="59"/>
                  </a:cubicBezTo>
                  <a:cubicBezTo>
                    <a:pt x="29" y="30"/>
                    <a:pt x="58" y="14"/>
                    <a:pt x="80" y="34"/>
                  </a:cubicBezTo>
                  <a:cubicBezTo>
                    <a:pt x="95" y="48"/>
                    <a:pt x="95" y="94"/>
                    <a:pt x="91" y="117"/>
                  </a:cubicBezTo>
                  <a:close/>
                  <a:moveTo>
                    <a:pt x="46" y="10"/>
                  </a:moveTo>
                  <a:cubicBezTo>
                    <a:pt x="6" y="18"/>
                    <a:pt x="0" y="56"/>
                    <a:pt x="2" y="101"/>
                  </a:cubicBezTo>
                  <a:cubicBezTo>
                    <a:pt x="4" y="144"/>
                    <a:pt x="22" y="178"/>
                    <a:pt x="71" y="169"/>
                  </a:cubicBezTo>
                  <a:cubicBezTo>
                    <a:pt x="110" y="161"/>
                    <a:pt x="115" y="115"/>
                    <a:pt x="112" y="74"/>
                  </a:cubicBezTo>
                  <a:cubicBezTo>
                    <a:pt x="110" y="34"/>
                    <a:pt x="92" y="0"/>
                    <a:pt x="46" y="1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AEA8E98A-0147-6271-1DAF-F3143C8D7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5827713"/>
              <a:ext cx="44450" cy="74613"/>
            </a:xfrm>
            <a:custGeom>
              <a:avLst/>
              <a:gdLst>
                <a:gd name="T0" fmla="*/ 1 w 113"/>
                <a:gd name="T1" fmla="*/ 70 h 184"/>
                <a:gd name="T2" fmla="*/ 17 w 113"/>
                <a:gd name="T3" fmla="*/ 72 h 184"/>
                <a:gd name="T4" fmla="*/ 62 w 113"/>
                <a:gd name="T5" fmla="*/ 38 h 184"/>
                <a:gd name="T6" fmla="*/ 75 w 113"/>
                <a:gd name="T7" fmla="*/ 93 h 184"/>
                <a:gd name="T8" fmla="*/ 37 w 113"/>
                <a:gd name="T9" fmla="*/ 136 h 184"/>
                <a:gd name="T10" fmla="*/ 15 w 113"/>
                <a:gd name="T11" fmla="*/ 154 h 184"/>
                <a:gd name="T12" fmla="*/ 1 w 113"/>
                <a:gd name="T13" fmla="*/ 180 h 184"/>
                <a:gd name="T14" fmla="*/ 81 w 113"/>
                <a:gd name="T15" fmla="*/ 180 h 184"/>
                <a:gd name="T16" fmla="*/ 107 w 113"/>
                <a:gd name="T17" fmla="*/ 163 h 184"/>
                <a:gd name="T18" fmla="*/ 34 w 113"/>
                <a:gd name="T19" fmla="*/ 163 h 184"/>
                <a:gd name="T20" fmla="*/ 101 w 113"/>
                <a:gd name="T21" fmla="*/ 54 h 184"/>
                <a:gd name="T22" fmla="*/ 1 w 113"/>
                <a:gd name="T23" fmla="*/ 7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84">
                  <a:moveTo>
                    <a:pt x="1" y="70"/>
                  </a:moveTo>
                  <a:lnTo>
                    <a:pt x="17" y="72"/>
                  </a:lnTo>
                  <a:cubicBezTo>
                    <a:pt x="28" y="62"/>
                    <a:pt x="22" y="30"/>
                    <a:pt x="62" y="38"/>
                  </a:cubicBezTo>
                  <a:cubicBezTo>
                    <a:pt x="86" y="43"/>
                    <a:pt x="86" y="72"/>
                    <a:pt x="75" y="93"/>
                  </a:cubicBezTo>
                  <a:cubicBezTo>
                    <a:pt x="69" y="103"/>
                    <a:pt x="46" y="129"/>
                    <a:pt x="37" y="136"/>
                  </a:cubicBezTo>
                  <a:cubicBezTo>
                    <a:pt x="31" y="142"/>
                    <a:pt x="23" y="149"/>
                    <a:pt x="15" y="154"/>
                  </a:cubicBezTo>
                  <a:cubicBezTo>
                    <a:pt x="5" y="163"/>
                    <a:pt x="0" y="163"/>
                    <a:pt x="1" y="180"/>
                  </a:cubicBezTo>
                  <a:lnTo>
                    <a:pt x="81" y="180"/>
                  </a:lnTo>
                  <a:cubicBezTo>
                    <a:pt x="109" y="181"/>
                    <a:pt x="107" y="184"/>
                    <a:pt x="107" y="163"/>
                  </a:cubicBezTo>
                  <a:lnTo>
                    <a:pt x="34" y="163"/>
                  </a:lnTo>
                  <a:cubicBezTo>
                    <a:pt x="41" y="150"/>
                    <a:pt x="113" y="108"/>
                    <a:pt x="101" y="54"/>
                  </a:cubicBezTo>
                  <a:cubicBezTo>
                    <a:pt x="90" y="9"/>
                    <a:pt x="9" y="0"/>
                    <a:pt x="1" y="7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BE5F2DED-C8C6-035C-5E71-89EF5CFFC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125" y="5829300"/>
              <a:ext cx="44450" cy="71438"/>
            </a:xfrm>
            <a:custGeom>
              <a:avLst/>
              <a:gdLst>
                <a:gd name="T0" fmla="*/ 1 w 112"/>
                <a:gd name="T1" fmla="*/ 69 h 178"/>
                <a:gd name="T2" fmla="*/ 18 w 112"/>
                <a:gd name="T3" fmla="*/ 69 h 178"/>
                <a:gd name="T4" fmla="*/ 63 w 112"/>
                <a:gd name="T5" fmla="*/ 36 h 178"/>
                <a:gd name="T6" fmla="*/ 75 w 112"/>
                <a:gd name="T7" fmla="*/ 91 h 178"/>
                <a:gd name="T8" fmla="*/ 15 w 112"/>
                <a:gd name="T9" fmla="*/ 152 h 178"/>
                <a:gd name="T10" fmla="*/ 1 w 112"/>
                <a:gd name="T11" fmla="*/ 178 h 178"/>
                <a:gd name="T12" fmla="*/ 106 w 112"/>
                <a:gd name="T13" fmla="*/ 178 h 178"/>
                <a:gd name="T14" fmla="*/ 107 w 112"/>
                <a:gd name="T15" fmla="*/ 161 h 178"/>
                <a:gd name="T16" fmla="*/ 33 w 112"/>
                <a:gd name="T17" fmla="*/ 161 h 178"/>
                <a:gd name="T18" fmla="*/ 100 w 112"/>
                <a:gd name="T19" fmla="*/ 50 h 178"/>
                <a:gd name="T20" fmla="*/ 1 w 112"/>
                <a:gd name="T21" fmla="*/ 6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178">
                  <a:moveTo>
                    <a:pt x="1" y="69"/>
                  </a:moveTo>
                  <a:lnTo>
                    <a:pt x="18" y="69"/>
                  </a:lnTo>
                  <a:cubicBezTo>
                    <a:pt x="23" y="62"/>
                    <a:pt x="26" y="27"/>
                    <a:pt x="63" y="36"/>
                  </a:cubicBezTo>
                  <a:cubicBezTo>
                    <a:pt x="84" y="42"/>
                    <a:pt x="86" y="70"/>
                    <a:pt x="75" y="91"/>
                  </a:cubicBezTo>
                  <a:cubicBezTo>
                    <a:pt x="62" y="114"/>
                    <a:pt x="36" y="136"/>
                    <a:pt x="15" y="152"/>
                  </a:cubicBezTo>
                  <a:cubicBezTo>
                    <a:pt x="4" y="161"/>
                    <a:pt x="0" y="161"/>
                    <a:pt x="1" y="178"/>
                  </a:cubicBezTo>
                  <a:lnTo>
                    <a:pt x="106" y="178"/>
                  </a:lnTo>
                  <a:lnTo>
                    <a:pt x="107" y="161"/>
                  </a:lnTo>
                  <a:lnTo>
                    <a:pt x="33" y="161"/>
                  </a:lnTo>
                  <a:cubicBezTo>
                    <a:pt x="65" y="132"/>
                    <a:pt x="112" y="96"/>
                    <a:pt x="100" y="50"/>
                  </a:cubicBezTo>
                  <a:cubicBezTo>
                    <a:pt x="89" y="7"/>
                    <a:pt x="7" y="0"/>
                    <a:pt x="1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3F5480B6-8EF8-BEA8-69FF-DECF201B9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5818188"/>
              <a:ext cx="63500" cy="82550"/>
            </a:xfrm>
            <a:custGeom>
              <a:avLst/>
              <a:gdLst>
                <a:gd name="T0" fmla="*/ 2 w 162"/>
                <a:gd name="T1" fmla="*/ 94 h 203"/>
                <a:gd name="T2" fmla="*/ 18 w 162"/>
                <a:gd name="T3" fmla="*/ 95 h 203"/>
                <a:gd name="T4" fmla="*/ 63 w 162"/>
                <a:gd name="T5" fmla="*/ 61 h 203"/>
                <a:gd name="T6" fmla="*/ 38 w 162"/>
                <a:gd name="T7" fmla="*/ 159 h 203"/>
                <a:gd name="T8" fmla="*/ 2 w 162"/>
                <a:gd name="T9" fmla="*/ 203 h 203"/>
                <a:gd name="T10" fmla="*/ 107 w 162"/>
                <a:gd name="T11" fmla="*/ 203 h 203"/>
                <a:gd name="T12" fmla="*/ 107 w 162"/>
                <a:gd name="T13" fmla="*/ 186 h 203"/>
                <a:gd name="T14" fmla="*/ 33 w 162"/>
                <a:gd name="T15" fmla="*/ 186 h 203"/>
                <a:gd name="T16" fmla="*/ 78 w 162"/>
                <a:gd name="T17" fmla="*/ 143 h 203"/>
                <a:gd name="T18" fmla="*/ 2 w 162"/>
                <a:gd name="T19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203">
                  <a:moveTo>
                    <a:pt x="2" y="94"/>
                  </a:moveTo>
                  <a:lnTo>
                    <a:pt x="18" y="95"/>
                  </a:lnTo>
                  <a:cubicBezTo>
                    <a:pt x="24" y="86"/>
                    <a:pt x="25" y="53"/>
                    <a:pt x="63" y="61"/>
                  </a:cubicBezTo>
                  <a:cubicBezTo>
                    <a:pt x="98" y="69"/>
                    <a:pt x="85" y="122"/>
                    <a:pt x="38" y="159"/>
                  </a:cubicBezTo>
                  <a:cubicBezTo>
                    <a:pt x="11" y="180"/>
                    <a:pt x="0" y="184"/>
                    <a:pt x="2" y="203"/>
                  </a:cubicBezTo>
                  <a:lnTo>
                    <a:pt x="107" y="203"/>
                  </a:lnTo>
                  <a:lnTo>
                    <a:pt x="107" y="186"/>
                  </a:lnTo>
                  <a:lnTo>
                    <a:pt x="33" y="186"/>
                  </a:lnTo>
                  <a:cubicBezTo>
                    <a:pt x="38" y="184"/>
                    <a:pt x="73" y="149"/>
                    <a:pt x="78" y="143"/>
                  </a:cubicBezTo>
                  <a:cubicBezTo>
                    <a:pt x="162" y="45"/>
                    <a:pt x="7" y="0"/>
                    <a:pt x="2" y="9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F1904BD7-907A-3A1A-9B0F-1BF725C98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5394325"/>
              <a:ext cx="15875" cy="55563"/>
            </a:xfrm>
            <a:custGeom>
              <a:avLst/>
              <a:gdLst>
                <a:gd name="T0" fmla="*/ 0 w 42"/>
                <a:gd name="T1" fmla="*/ 57 h 139"/>
                <a:gd name="T2" fmla="*/ 0 w 42"/>
                <a:gd name="T3" fmla="*/ 113 h 139"/>
                <a:gd name="T4" fmla="*/ 0 w 42"/>
                <a:gd name="T5" fmla="*/ 139 h 139"/>
                <a:gd name="T6" fmla="*/ 42 w 42"/>
                <a:gd name="T7" fmla="*/ 139 h 139"/>
                <a:gd name="T8" fmla="*/ 42 w 42"/>
                <a:gd name="T9" fmla="*/ 0 h 139"/>
                <a:gd name="T10" fmla="*/ 0 w 42"/>
                <a:gd name="T11" fmla="*/ 0 h 139"/>
                <a:gd name="T12" fmla="*/ 0 w 42"/>
                <a:gd name="T13" fmla="*/ 5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39">
                  <a:moveTo>
                    <a:pt x="0" y="57"/>
                  </a:moveTo>
                  <a:lnTo>
                    <a:pt x="0" y="113"/>
                  </a:lnTo>
                  <a:lnTo>
                    <a:pt x="0" y="139"/>
                  </a:lnTo>
                  <a:lnTo>
                    <a:pt x="42" y="139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5F8B402B-537A-C3E3-8714-CA2F85DA9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075" y="5392738"/>
              <a:ext cx="36513" cy="57150"/>
            </a:xfrm>
            <a:custGeom>
              <a:avLst/>
              <a:gdLst>
                <a:gd name="T0" fmla="*/ 65 w 93"/>
                <a:gd name="T1" fmla="*/ 145 h 145"/>
                <a:gd name="T2" fmla="*/ 76 w 93"/>
                <a:gd name="T3" fmla="*/ 145 h 145"/>
                <a:gd name="T4" fmla="*/ 90 w 93"/>
                <a:gd name="T5" fmla="*/ 110 h 145"/>
                <a:gd name="T6" fmla="*/ 59 w 93"/>
                <a:gd name="T7" fmla="*/ 39 h 145"/>
                <a:gd name="T8" fmla="*/ 0 w 93"/>
                <a:gd name="T9" fmla="*/ 6 h 145"/>
                <a:gd name="T10" fmla="*/ 30 w 93"/>
                <a:gd name="T11" fmla="*/ 76 h 145"/>
                <a:gd name="T12" fmla="*/ 57 w 93"/>
                <a:gd name="T13" fmla="*/ 138 h 145"/>
                <a:gd name="T14" fmla="*/ 65 w 93"/>
                <a:gd name="T1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145">
                  <a:moveTo>
                    <a:pt x="65" y="145"/>
                  </a:moveTo>
                  <a:lnTo>
                    <a:pt x="76" y="145"/>
                  </a:lnTo>
                  <a:cubicBezTo>
                    <a:pt x="84" y="138"/>
                    <a:pt x="93" y="120"/>
                    <a:pt x="90" y="110"/>
                  </a:cubicBezTo>
                  <a:lnTo>
                    <a:pt x="59" y="39"/>
                  </a:lnTo>
                  <a:cubicBezTo>
                    <a:pt x="41" y="0"/>
                    <a:pt x="56" y="6"/>
                    <a:pt x="0" y="6"/>
                  </a:cubicBezTo>
                  <a:cubicBezTo>
                    <a:pt x="7" y="28"/>
                    <a:pt x="22" y="55"/>
                    <a:pt x="30" y="76"/>
                  </a:cubicBezTo>
                  <a:lnTo>
                    <a:pt x="57" y="138"/>
                  </a:lnTo>
                  <a:cubicBezTo>
                    <a:pt x="61" y="142"/>
                    <a:pt x="60" y="142"/>
                    <a:pt x="65" y="14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E469365D-CBF5-5187-443E-B979052A3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394325"/>
              <a:ext cx="20638" cy="57150"/>
            </a:xfrm>
            <a:custGeom>
              <a:avLst/>
              <a:gdLst>
                <a:gd name="T0" fmla="*/ 3 w 53"/>
                <a:gd name="T1" fmla="*/ 109 h 141"/>
                <a:gd name="T2" fmla="*/ 49 w 53"/>
                <a:gd name="T3" fmla="*/ 115 h 141"/>
                <a:gd name="T4" fmla="*/ 50 w 53"/>
                <a:gd name="T5" fmla="*/ 32 h 141"/>
                <a:gd name="T6" fmla="*/ 4 w 53"/>
                <a:gd name="T7" fmla="*/ 25 h 141"/>
                <a:gd name="T8" fmla="*/ 3 w 53"/>
                <a:gd name="T9" fmla="*/ 10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41">
                  <a:moveTo>
                    <a:pt x="3" y="109"/>
                  </a:moveTo>
                  <a:cubicBezTo>
                    <a:pt x="8" y="141"/>
                    <a:pt x="42" y="140"/>
                    <a:pt x="49" y="115"/>
                  </a:cubicBezTo>
                  <a:cubicBezTo>
                    <a:pt x="53" y="98"/>
                    <a:pt x="53" y="50"/>
                    <a:pt x="50" y="32"/>
                  </a:cubicBezTo>
                  <a:cubicBezTo>
                    <a:pt x="44" y="0"/>
                    <a:pt x="11" y="1"/>
                    <a:pt x="4" y="25"/>
                  </a:cubicBezTo>
                  <a:cubicBezTo>
                    <a:pt x="0" y="41"/>
                    <a:pt x="0" y="91"/>
                    <a:pt x="3" y="109"/>
                  </a:cubicBez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A12E47B2-8248-EBA4-D544-0A19ED533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550" y="5484813"/>
              <a:ext cx="26988" cy="49213"/>
            </a:xfrm>
            <a:custGeom>
              <a:avLst/>
              <a:gdLst>
                <a:gd name="T0" fmla="*/ 69 w 69"/>
                <a:gd name="T1" fmla="*/ 121 h 122"/>
                <a:gd name="T2" fmla="*/ 62 w 69"/>
                <a:gd name="T3" fmla="*/ 107 h 122"/>
                <a:gd name="T4" fmla="*/ 60 w 69"/>
                <a:gd name="T5" fmla="*/ 85 h 122"/>
                <a:gd name="T6" fmla="*/ 45 w 69"/>
                <a:gd name="T7" fmla="*/ 54 h 122"/>
                <a:gd name="T8" fmla="*/ 5 w 69"/>
                <a:gd name="T9" fmla="*/ 0 h 122"/>
                <a:gd name="T10" fmla="*/ 16 w 69"/>
                <a:gd name="T11" fmla="*/ 78 h 122"/>
                <a:gd name="T12" fmla="*/ 55 w 69"/>
                <a:gd name="T13" fmla="*/ 111 h 122"/>
                <a:gd name="T14" fmla="*/ 64 w 69"/>
                <a:gd name="T15" fmla="*/ 118 h 122"/>
                <a:gd name="T16" fmla="*/ 69 w 69"/>
                <a:gd name="T17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122">
                  <a:moveTo>
                    <a:pt x="69" y="121"/>
                  </a:moveTo>
                  <a:cubicBezTo>
                    <a:pt x="66" y="113"/>
                    <a:pt x="64" y="114"/>
                    <a:pt x="62" y="107"/>
                  </a:cubicBezTo>
                  <a:cubicBezTo>
                    <a:pt x="61" y="100"/>
                    <a:pt x="62" y="93"/>
                    <a:pt x="60" y="85"/>
                  </a:cubicBezTo>
                  <a:cubicBezTo>
                    <a:pt x="57" y="73"/>
                    <a:pt x="52" y="62"/>
                    <a:pt x="45" y="54"/>
                  </a:cubicBezTo>
                  <a:cubicBezTo>
                    <a:pt x="25" y="27"/>
                    <a:pt x="26" y="34"/>
                    <a:pt x="5" y="0"/>
                  </a:cubicBezTo>
                  <a:cubicBezTo>
                    <a:pt x="0" y="29"/>
                    <a:pt x="2" y="55"/>
                    <a:pt x="16" y="78"/>
                  </a:cubicBezTo>
                  <a:cubicBezTo>
                    <a:pt x="30" y="100"/>
                    <a:pt x="37" y="100"/>
                    <a:pt x="55" y="111"/>
                  </a:cubicBezTo>
                  <a:lnTo>
                    <a:pt x="64" y="118"/>
                  </a:lnTo>
                  <a:cubicBezTo>
                    <a:pt x="69" y="122"/>
                    <a:pt x="62" y="119"/>
                    <a:pt x="69" y="12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BFDA2FC9-C346-D8BB-1F5E-86D4BF810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175" y="5284788"/>
              <a:ext cx="42863" cy="49213"/>
            </a:xfrm>
            <a:custGeom>
              <a:avLst/>
              <a:gdLst>
                <a:gd name="T0" fmla="*/ 106 w 106"/>
                <a:gd name="T1" fmla="*/ 122 h 122"/>
                <a:gd name="T2" fmla="*/ 92 w 106"/>
                <a:gd name="T3" fmla="*/ 81 h 122"/>
                <a:gd name="T4" fmla="*/ 0 w 106"/>
                <a:gd name="T5" fmla="*/ 3 h 122"/>
                <a:gd name="T6" fmla="*/ 25 w 106"/>
                <a:gd name="T7" fmla="*/ 33 h 122"/>
                <a:gd name="T8" fmla="*/ 82 w 106"/>
                <a:gd name="T9" fmla="*/ 87 h 122"/>
                <a:gd name="T10" fmla="*/ 106 w 106"/>
                <a:gd name="T11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" h="122">
                  <a:moveTo>
                    <a:pt x="106" y="122"/>
                  </a:moveTo>
                  <a:cubicBezTo>
                    <a:pt x="103" y="107"/>
                    <a:pt x="96" y="98"/>
                    <a:pt x="92" y="81"/>
                  </a:cubicBezTo>
                  <a:cubicBezTo>
                    <a:pt x="81" y="33"/>
                    <a:pt x="42" y="0"/>
                    <a:pt x="0" y="3"/>
                  </a:cubicBezTo>
                  <a:cubicBezTo>
                    <a:pt x="9" y="6"/>
                    <a:pt x="19" y="23"/>
                    <a:pt x="25" y="33"/>
                  </a:cubicBezTo>
                  <a:cubicBezTo>
                    <a:pt x="43" y="64"/>
                    <a:pt x="54" y="75"/>
                    <a:pt x="82" y="87"/>
                  </a:cubicBezTo>
                  <a:cubicBezTo>
                    <a:pt x="96" y="93"/>
                    <a:pt x="95" y="103"/>
                    <a:pt x="106" y="12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999313CC-8D6E-E83A-FE5A-DAF9D35E8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5286375"/>
              <a:ext cx="38100" cy="39688"/>
            </a:xfrm>
            <a:custGeom>
              <a:avLst/>
              <a:gdLst>
                <a:gd name="T0" fmla="*/ 0 w 97"/>
                <a:gd name="T1" fmla="*/ 99 h 99"/>
                <a:gd name="T2" fmla="*/ 5 w 97"/>
                <a:gd name="T3" fmla="*/ 92 h 99"/>
                <a:gd name="T4" fmla="*/ 56 w 97"/>
                <a:gd name="T5" fmla="*/ 56 h 99"/>
                <a:gd name="T6" fmla="*/ 97 w 97"/>
                <a:gd name="T7" fmla="*/ 0 h 99"/>
                <a:gd name="T8" fmla="*/ 31 w 97"/>
                <a:gd name="T9" fmla="*/ 29 h 99"/>
                <a:gd name="T10" fmla="*/ 0 w 97"/>
                <a:gd name="T1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99">
                  <a:moveTo>
                    <a:pt x="0" y="99"/>
                  </a:moveTo>
                  <a:lnTo>
                    <a:pt x="5" y="92"/>
                  </a:lnTo>
                  <a:cubicBezTo>
                    <a:pt x="18" y="76"/>
                    <a:pt x="26" y="92"/>
                    <a:pt x="56" y="56"/>
                  </a:cubicBezTo>
                  <a:cubicBezTo>
                    <a:pt x="70" y="38"/>
                    <a:pt x="81" y="9"/>
                    <a:pt x="97" y="0"/>
                  </a:cubicBezTo>
                  <a:cubicBezTo>
                    <a:pt x="70" y="2"/>
                    <a:pt x="45" y="15"/>
                    <a:pt x="31" y="29"/>
                  </a:cubicBezTo>
                  <a:cubicBezTo>
                    <a:pt x="12" y="47"/>
                    <a:pt x="9" y="68"/>
                    <a:pt x="0" y="9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C8CD2F15-242F-0069-A66E-AE5CC43D4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5513388"/>
              <a:ext cx="30163" cy="33338"/>
            </a:xfrm>
            <a:custGeom>
              <a:avLst/>
              <a:gdLst>
                <a:gd name="T0" fmla="*/ 0 w 78"/>
                <a:gd name="T1" fmla="*/ 85 h 85"/>
                <a:gd name="T2" fmla="*/ 55 w 78"/>
                <a:gd name="T3" fmla="*/ 60 h 85"/>
                <a:gd name="T4" fmla="*/ 76 w 78"/>
                <a:gd name="T5" fmla="*/ 0 h 85"/>
                <a:gd name="T6" fmla="*/ 16 w 78"/>
                <a:gd name="T7" fmla="*/ 58 h 85"/>
                <a:gd name="T8" fmla="*/ 10 w 78"/>
                <a:gd name="T9" fmla="*/ 74 h 85"/>
                <a:gd name="T10" fmla="*/ 0 w 7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85">
                  <a:moveTo>
                    <a:pt x="0" y="85"/>
                  </a:moveTo>
                  <a:cubicBezTo>
                    <a:pt x="11" y="83"/>
                    <a:pt x="44" y="71"/>
                    <a:pt x="55" y="60"/>
                  </a:cubicBezTo>
                  <a:cubicBezTo>
                    <a:pt x="64" y="50"/>
                    <a:pt x="78" y="22"/>
                    <a:pt x="76" y="0"/>
                  </a:cubicBezTo>
                  <a:cubicBezTo>
                    <a:pt x="69" y="16"/>
                    <a:pt x="29" y="32"/>
                    <a:pt x="16" y="58"/>
                  </a:cubicBezTo>
                  <a:cubicBezTo>
                    <a:pt x="13" y="64"/>
                    <a:pt x="12" y="69"/>
                    <a:pt x="10" y="74"/>
                  </a:cubicBezTo>
                  <a:lnTo>
                    <a:pt x="0" y="8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DF3F9BBA-77D5-4BFD-A0BB-0E0C22317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389563"/>
              <a:ext cx="33338" cy="28575"/>
            </a:xfrm>
            <a:custGeom>
              <a:avLst/>
              <a:gdLst>
                <a:gd name="T0" fmla="*/ 33 w 81"/>
                <a:gd name="T1" fmla="*/ 15 h 74"/>
                <a:gd name="T2" fmla="*/ 52 w 81"/>
                <a:gd name="T3" fmla="*/ 62 h 74"/>
                <a:gd name="T4" fmla="*/ 33 w 81"/>
                <a:gd name="T5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74">
                  <a:moveTo>
                    <a:pt x="33" y="15"/>
                  </a:moveTo>
                  <a:cubicBezTo>
                    <a:pt x="0" y="30"/>
                    <a:pt x="21" y="74"/>
                    <a:pt x="52" y="62"/>
                  </a:cubicBezTo>
                  <a:cubicBezTo>
                    <a:pt x="81" y="51"/>
                    <a:pt x="66" y="0"/>
                    <a:pt x="33" y="1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949F6657-9EAC-7514-0975-DBFEAF978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5421313"/>
              <a:ext cx="17463" cy="23813"/>
            </a:xfrm>
            <a:custGeom>
              <a:avLst/>
              <a:gdLst>
                <a:gd name="T0" fmla="*/ 43 w 43"/>
                <a:gd name="T1" fmla="*/ 0 h 60"/>
                <a:gd name="T2" fmla="*/ 12 w 43"/>
                <a:gd name="T3" fmla="*/ 55 h 60"/>
                <a:gd name="T4" fmla="*/ 43 w 43"/>
                <a:gd name="T5" fmla="*/ 55 h 60"/>
                <a:gd name="T6" fmla="*/ 43 w 43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60">
                  <a:moveTo>
                    <a:pt x="43" y="0"/>
                  </a:moveTo>
                  <a:cubicBezTo>
                    <a:pt x="9" y="6"/>
                    <a:pt x="0" y="21"/>
                    <a:pt x="12" y="55"/>
                  </a:cubicBezTo>
                  <a:cubicBezTo>
                    <a:pt x="24" y="60"/>
                    <a:pt x="30" y="59"/>
                    <a:pt x="43" y="55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8" name="Rectangle 38">
              <a:extLst>
                <a:ext uri="{FF2B5EF4-FFF2-40B4-BE49-F238E27FC236}">
                  <a16:creationId xmlns:a16="http://schemas.microsoft.com/office/drawing/2014/main" id="{D24DD2C0-32A6-21CF-E621-EAC06EA66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700" y="5588000"/>
              <a:ext cx="695325" cy="2079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9" name="Freeform 39">
              <a:extLst>
                <a:ext uri="{FF2B5EF4-FFF2-40B4-BE49-F238E27FC236}">
                  <a16:creationId xmlns:a16="http://schemas.microsoft.com/office/drawing/2014/main" id="{FC2088F8-F428-1E94-990B-2B4B3DEA55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0413" y="5621338"/>
              <a:ext cx="488950" cy="49213"/>
            </a:xfrm>
            <a:custGeom>
              <a:avLst/>
              <a:gdLst>
                <a:gd name="T0" fmla="*/ 51 w 1219"/>
                <a:gd name="T1" fmla="*/ 13 h 120"/>
                <a:gd name="T2" fmla="*/ 14 w 1219"/>
                <a:gd name="T3" fmla="*/ 54 h 120"/>
                <a:gd name="T4" fmla="*/ 98 w 1219"/>
                <a:gd name="T5" fmla="*/ 69 h 120"/>
                <a:gd name="T6" fmla="*/ 83 w 1219"/>
                <a:gd name="T7" fmla="*/ 23 h 120"/>
                <a:gd name="T8" fmla="*/ 130 w 1219"/>
                <a:gd name="T9" fmla="*/ 97 h 120"/>
                <a:gd name="T10" fmla="*/ 200 w 1219"/>
                <a:gd name="T11" fmla="*/ 78 h 120"/>
                <a:gd name="T12" fmla="*/ 157 w 1219"/>
                <a:gd name="T13" fmla="*/ 60 h 120"/>
                <a:gd name="T14" fmla="*/ 158 w 1219"/>
                <a:gd name="T15" fmla="*/ 23 h 120"/>
                <a:gd name="T16" fmla="*/ 221 w 1219"/>
                <a:gd name="T17" fmla="*/ 60 h 120"/>
                <a:gd name="T18" fmla="*/ 169 w 1219"/>
                <a:gd name="T19" fmla="*/ 96 h 120"/>
                <a:gd name="T20" fmla="*/ 259 w 1219"/>
                <a:gd name="T21" fmla="*/ 39 h 120"/>
                <a:gd name="T22" fmla="*/ 274 w 1219"/>
                <a:gd name="T23" fmla="*/ 86 h 120"/>
                <a:gd name="T24" fmla="*/ 274 w 1219"/>
                <a:gd name="T25" fmla="*/ 99 h 120"/>
                <a:gd name="T26" fmla="*/ 239 w 1219"/>
                <a:gd name="T27" fmla="*/ 46 h 120"/>
                <a:gd name="T28" fmla="*/ 306 w 1219"/>
                <a:gd name="T29" fmla="*/ 38 h 120"/>
                <a:gd name="T30" fmla="*/ 344 w 1219"/>
                <a:gd name="T31" fmla="*/ 97 h 120"/>
                <a:gd name="T32" fmla="*/ 351 w 1219"/>
                <a:gd name="T33" fmla="*/ 25 h 120"/>
                <a:gd name="T34" fmla="*/ 344 w 1219"/>
                <a:gd name="T35" fmla="*/ 97 h 120"/>
                <a:gd name="T36" fmla="*/ 391 w 1219"/>
                <a:gd name="T37" fmla="*/ 15 h 120"/>
                <a:gd name="T38" fmla="*/ 378 w 1219"/>
                <a:gd name="T39" fmla="*/ 97 h 120"/>
                <a:gd name="T40" fmla="*/ 425 w 1219"/>
                <a:gd name="T41" fmla="*/ 53 h 120"/>
                <a:gd name="T42" fmla="*/ 460 w 1219"/>
                <a:gd name="T43" fmla="*/ 82 h 120"/>
                <a:gd name="T44" fmla="*/ 434 w 1219"/>
                <a:gd name="T45" fmla="*/ 96 h 120"/>
                <a:gd name="T46" fmla="*/ 421 w 1219"/>
                <a:gd name="T47" fmla="*/ 33 h 120"/>
                <a:gd name="T48" fmla="*/ 485 w 1219"/>
                <a:gd name="T49" fmla="*/ 49 h 120"/>
                <a:gd name="T50" fmla="*/ 505 w 1219"/>
                <a:gd name="T51" fmla="*/ 97 h 120"/>
                <a:gd name="T52" fmla="*/ 539 w 1219"/>
                <a:gd name="T53" fmla="*/ 22 h 120"/>
                <a:gd name="T54" fmla="*/ 555 w 1219"/>
                <a:gd name="T55" fmla="*/ 58 h 120"/>
                <a:gd name="T56" fmla="*/ 519 w 1219"/>
                <a:gd name="T57" fmla="*/ 97 h 120"/>
                <a:gd name="T58" fmla="*/ 598 w 1219"/>
                <a:gd name="T59" fmla="*/ 87 h 120"/>
                <a:gd name="T60" fmla="*/ 611 w 1219"/>
                <a:gd name="T61" fmla="*/ 24 h 120"/>
                <a:gd name="T62" fmla="*/ 638 w 1219"/>
                <a:gd name="T63" fmla="*/ 38 h 120"/>
                <a:gd name="T64" fmla="*/ 625 w 1219"/>
                <a:gd name="T65" fmla="*/ 86 h 120"/>
                <a:gd name="T66" fmla="*/ 730 w 1219"/>
                <a:gd name="T67" fmla="*/ 39 h 120"/>
                <a:gd name="T68" fmla="*/ 692 w 1219"/>
                <a:gd name="T69" fmla="*/ 65 h 120"/>
                <a:gd name="T70" fmla="*/ 751 w 1219"/>
                <a:gd name="T71" fmla="*/ 74 h 120"/>
                <a:gd name="T72" fmla="*/ 681 w 1219"/>
                <a:gd name="T73" fmla="*/ 75 h 120"/>
                <a:gd name="T74" fmla="*/ 715 w 1219"/>
                <a:gd name="T75" fmla="*/ 21 h 120"/>
                <a:gd name="T76" fmla="*/ 753 w 1219"/>
                <a:gd name="T77" fmla="*/ 65 h 120"/>
                <a:gd name="T78" fmla="*/ 858 w 1219"/>
                <a:gd name="T79" fmla="*/ 55 h 120"/>
                <a:gd name="T80" fmla="*/ 851 w 1219"/>
                <a:gd name="T81" fmla="*/ 0 h 120"/>
                <a:gd name="T82" fmla="*/ 940 w 1219"/>
                <a:gd name="T83" fmla="*/ 47 h 120"/>
                <a:gd name="T84" fmla="*/ 921 w 1219"/>
                <a:gd name="T85" fmla="*/ 72 h 120"/>
                <a:gd name="T86" fmla="*/ 988 w 1219"/>
                <a:gd name="T87" fmla="*/ 23 h 120"/>
                <a:gd name="T88" fmla="*/ 1021 w 1219"/>
                <a:gd name="T89" fmla="*/ 78 h 120"/>
                <a:gd name="T90" fmla="*/ 1039 w 1219"/>
                <a:gd name="T91" fmla="*/ 34 h 120"/>
                <a:gd name="T92" fmla="*/ 1052 w 1219"/>
                <a:gd name="T93" fmla="*/ 96 h 120"/>
                <a:gd name="T94" fmla="*/ 1011 w 1219"/>
                <a:gd name="T95" fmla="*/ 33 h 120"/>
                <a:gd name="T96" fmla="*/ 1063 w 1219"/>
                <a:gd name="T97" fmla="*/ 23 h 120"/>
                <a:gd name="T98" fmla="*/ 1100 w 1219"/>
                <a:gd name="T99" fmla="*/ 97 h 120"/>
                <a:gd name="T100" fmla="*/ 1129 w 1219"/>
                <a:gd name="T101" fmla="*/ 22 h 120"/>
                <a:gd name="T102" fmla="*/ 1157 w 1219"/>
                <a:gd name="T103" fmla="*/ 60 h 120"/>
                <a:gd name="T104" fmla="*/ 1199 w 1219"/>
                <a:gd name="T105" fmla="*/ 42 h 120"/>
                <a:gd name="T106" fmla="*/ 1206 w 1219"/>
                <a:gd name="T107" fmla="*/ 88 h 120"/>
                <a:gd name="T108" fmla="*/ 1146 w 1219"/>
                <a:gd name="T109" fmla="*/ 45 h 120"/>
                <a:gd name="T110" fmla="*/ 1206 w 1219"/>
                <a:gd name="T111" fmla="*/ 3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9" h="120">
                  <a:moveTo>
                    <a:pt x="51" y="97"/>
                  </a:moveTo>
                  <a:lnTo>
                    <a:pt x="0" y="97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13"/>
                  </a:lnTo>
                  <a:lnTo>
                    <a:pt x="14" y="13"/>
                  </a:lnTo>
                  <a:lnTo>
                    <a:pt x="14" y="42"/>
                  </a:lnTo>
                  <a:lnTo>
                    <a:pt x="51" y="42"/>
                  </a:lnTo>
                  <a:lnTo>
                    <a:pt x="51" y="54"/>
                  </a:lnTo>
                  <a:lnTo>
                    <a:pt x="14" y="54"/>
                  </a:lnTo>
                  <a:lnTo>
                    <a:pt x="14" y="83"/>
                  </a:lnTo>
                  <a:lnTo>
                    <a:pt x="51" y="83"/>
                  </a:lnTo>
                  <a:lnTo>
                    <a:pt x="51" y="97"/>
                  </a:lnTo>
                  <a:close/>
                  <a:moveTo>
                    <a:pt x="115" y="97"/>
                  </a:moveTo>
                  <a:lnTo>
                    <a:pt x="98" y="69"/>
                  </a:lnTo>
                  <a:lnTo>
                    <a:pt x="80" y="97"/>
                  </a:lnTo>
                  <a:lnTo>
                    <a:pt x="66" y="97"/>
                  </a:lnTo>
                  <a:lnTo>
                    <a:pt x="91" y="59"/>
                  </a:lnTo>
                  <a:lnTo>
                    <a:pt x="69" y="23"/>
                  </a:lnTo>
                  <a:lnTo>
                    <a:pt x="83" y="23"/>
                  </a:lnTo>
                  <a:lnTo>
                    <a:pt x="99" y="49"/>
                  </a:lnTo>
                  <a:lnTo>
                    <a:pt x="114" y="23"/>
                  </a:lnTo>
                  <a:lnTo>
                    <a:pt x="129" y="23"/>
                  </a:lnTo>
                  <a:lnTo>
                    <a:pt x="106" y="58"/>
                  </a:lnTo>
                  <a:lnTo>
                    <a:pt x="130" y="97"/>
                  </a:lnTo>
                  <a:lnTo>
                    <a:pt x="115" y="97"/>
                  </a:lnTo>
                  <a:close/>
                  <a:moveTo>
                    <a:pt x="157" y="60"/>
                  </a:moveTo>
                  <a:cubicBezTo>
                    <a:pt x="157" y="67"/>
                    <a:pt x="160" y="73"/>
                    <a:pt x="165" y="78"/>
                  </a:cubicBezTo>
                  <a:cubicBezTo>
                    <a:pt x="169" y="83"/>
                    <a:pt x="175" y="86"/>
                    <a:pt x="182" y="86"/>
                  </a:cubicBezTo>
                  <a:cubicBezTo>
                    <a:pt x="189" y="86"/>
                    <a:pt x="195" y="83"/>
                    <a:pt x="200" y="78"/>
                  </a:cubicBezTo>
                  <a:cubicBezTo>
                    <a:pt x="205" y="74"/>
                    <a:pt x="207" y="68"/>
                    <a:pt x="207" y="61"/>
                  </a:cubicBezTo>
                  <a:cubicBezTo>
                    <a:pt x="207" y="53"/>
                    <a:pt x="205" y="47"/>
                    <a:pt x="200" y="42"/>
                  </a:cubicBezTo>
                  <a:cubicBezTo>
                    <a:pt x="195" y="37"/>
                    <a:pt x="189" y="34"/>
                    <a:pt x="182" y="34"/>
                  </a:cubicBezTo>
                  <a:cubicBezTo>
                    <a:pt x="175" y="34"/>
                    <a:pt x="170" y="37"/>
                    <a:pt x="165" y="42"/>
                  </a:cubicBezTo>
                  <a:cubicBezTo>
                    <a:pt x="160" y="47"/>
                    <a:pt x="157" y="53"/>
                    <a:pt x="157" y="60"/>
                  </a:cubicBezTo>
                  <a:close/>
                  <a:moveTo>
                    <a:pt x="158" y="88"/>
                  </a:moveTo>
                  <a:lnTo>
                    <a:pt x="158" y="120"/>
                  </a:lnTo>
                  <a:lnTo>
                    <a:pt x="144" y="120"/>
                  </a:lnTo>
                  <a:lnTo>
                    <a:pt x="144" y="23"/>
                  </a:lnTo>
                  <a:lnTo>
                    <a:pt x="158" y="23"/>
                  </a:lnTo>
                  <a:lnTo>
                    <a:pt x="158" y="32"/>
                  </a:lnTo>
                  <a:cubicBezTo>
                    <a:pt x="161" y="29"/>
                    <a:pt x="165" y="26"/>
                    <a:pt x="169" y="24"/>
                  </a:cubicBezTo>
                  <a:cubicBezTo>
                    <a:pt x="173" y="23"/>
                    <a:pt x="178" y="22"/>
                    <a:pt x="182" y="22"/>
                  </a:cubicBezTo>
                  <a:cubicBezTo>
                    <a:pt x="193" y="22"/>
                    <a:pt x="203" y="25"/>
                    <a:pt x="210" y="33"/>
                  </a:cubicBezTo>
                  <a:cubicBezTo>
                    <a:pt x="217" y="40"/>
                    <a:pt x="221" y="49"/>
                    <a:pt x="221" y="60"/>
                  </a:cubicBezTo>
                  <a:cubicBezTo>
                    <a:pt x="221" y="65"/>
                    <a:pt x="220" y="70"/>
                    <a:pt x="218" y="75"/>
                  </a:cubicBezTo>
                  <a:cubicBezTo>
                    <a:pt x="216" y="80"/>
                    <a:pt x="214" y="84"/>
                    <a:pt x="210" y="87"/>
                  </a:cubicBezTo>
                  <a:cubicBezTo>
                    <a:pt x="207" y="91"/>
                    <a:pt x="202" y="94"/>
                    <a:pt x="198" y="96"/>
                  </a:cubicBezTo>
                  <a:cubicBezTo>
                    <a:pt x="194" y="98"/>
                    <a:pt x="189" y="99"/>
                    <a:pt x="183" y="99"/>
                  </a:cubicBezTo>
                  <a:cubicBezTo>
                    <a:pt x="178" y="99"/>
                    <a:pt x="174" y="98"/>
                    <a:pt x="169" y="96"/>
                  </a:cubicBezTo>
                  <a:cubicBezTo>
                    <a:pt x="165" y="94"/>
                    <a:pt x="161" y="91"/>
                    <a:pt x="158" y="88"/>
                  </a:cubicBezTo>
                  <a:close/>
                  <a:moveTo>
                    <a:pt x="297" y="53"/>
                  </a:moveTo>
                  <a:cubicBezTo>
                    <a:pt x="296" y="47"/>
                    <a:pt x="293" y="42"/>
                    <a:pt x="289" y="39"/>
                  </a:cubicBezTo>
                  <a:cubicBezTo>
                    <a:pt x="285" y="36"/>
                    <a:pt x="280" y="34"/>
                    <a:pt x="274" y="34"/>
                  </a:cubicBezTo>
                  <a:cubicBezTo>
                    <a:pt x="269" y="34"/>
                    <a:pt x="264" y="36"/>
                    <a:pt x="259" y="39"/>
                  </a:cubicBezTo>
                  <a:cubicBezTo>
                    <a:pt x="255" y="43"/>
                    <a:pt x="252" y="47"/>
                    <a:pt x="251" y="53"/>
                  </a:cubicBezTo>
                  <a:lnTo>
                    <a:pt x="297" y="53"/>
                  </a:lnTo>
                  <a:close/>
                  <a:moveTo>
                    <a:pt x="250" y="65"/>
                  </a:moveTo>
                  <a:cubicBezTo>
                    <a:pt x="251" y="71"/>
                    <a:pt x="254" y="76"/>
                    <a:pt x="259" y="80"/>
                  </a:cubicBezTo>
                  <a:cubicBezTo>
                    <a:pt x="263" y="84"/>
                    <a:pt x="268" y="86"/>
                    <a:pt x="274" y="86"/>
                  </a:cubicBezTo>
                  <a:cubicBezTo>
                    <a:pt x="279" y="86"/>
                    <a:pt x="283" y="84"/>
                    <a:pt x="286" y="82"/>
                  </a:cubicBezTo>
                  <a:cubicBezTo>
                    <a:pt x="290" y="80"/>
                    <a:pt x="293" y="77"/>
                    <a:pt x="295" y="74"/>
                  </a:cubicBezTo>
                  <a:lnTo>
                    <a:pt x="310" y="74"/>
                  </a:lnTo>
                  <a:cubicBezTo>
                    <a:pt x="306" y="82"/>
                    <a:pt x="301" y="88"/>
                    <a:pt x="295" y="92"/>
                  </a:cubicBezTo>
                  <a:cubicBezTo>
                    <a:pt x="289" y="96"/>
                    <a:pt x="282" y="99"/>
                    <a:pt x="274" y="99"/>
                  </a:cubicBezTo>
                  <a:cubicBezTo>
                    <a:pt x="269" y="99"/>
                    <a:pt x="264" y="98"/>
                    <a:pt x="259" y="96"/>
                  </a:cubicBezTo>
                  <a:cubicBezTo>
                    <a:pt x="255" y="94"/>
                    <a:pt x="251" y="91"/>
                    <a:pt x="247" y="87"/>
                  </a:cubicBezTo>
                  <a:cubicBezTo>
                    <a:pt x="244" y="84"/>
                    <a:pt x="241" y="79"/>
                    <a:pt x="239" y="75"/>
                  </a:cubicBezTo>
                  <a:cubicBezTo>
                    <a:pt x="237" y="70"/>
                    <a:pt x="236" y="65"/>
                    <a:pt x="236" y="60"/>
                  </a:cubicBezTo>
                  <a:cubicBezTo>
                    <a:pt x="236" y="55"/>
                    <a:pt x="237" y="50"/>
                    <a:pt x="239" y="46"/>
                  </a:cubicBezTo>
                  <a:cubicBezTo>
                    <a:pt x="241" y="41"/>
                    <a:pt x="243" y="37"/>
                    <a:pt x="247" y="33"/>
                  </a:cubicBezTo>
                  <a:cubicBezTo>
                    <a:pt x="250" y="29"/>
                    <a:pt x="254" y="26"/>
                    <a:pt x="259" y="24"/>
                  </a:cubicBezTo>
                  <a:cubicBezTo>
                    <a:pt x="264" y="22"/>
                    <a:pt x="269" y="21"/>
                    <a:pt x="274" y="21"/>
                  </a:cubicBezTo>
                  <a:cubicBezTo>
                    <a:pt x="280" y="21"/>
                    <a:pt x="286" y="23"/>
                    <a:pt x="292" y="26"/>
                  </a:cubicBezTo>
                  <a:cubicBezTo>
                    <a:pt x="297" y="29"/>
                    <a:pt x="302" y="33"/>
                    <a:pt x="306" y="38"/>
                  </a:cubicBezTo>
                  <a:cubicBezTo>
                    <a:pt x="308" y="42"/>
                    <a:pt x="309" y="45"/>
                    <a:pt x="310" y="49"/>
                  </a:cubicBezTo>
                  <a:cubicBezTo>
                    <a:pt x="311" y="53"/>
                    <a:pt x="312" y="58"/>
                    <a:pt x="312" y="63"/>
                  </a:cubicBezTo>
                  <a:lnTo>
                    <a:pt x="312" y="65"/>
                  </a:lnTo>
                  <a:lnTo>
                    <a:pt x="250" y="65"/>
                  </a:lnTo>
                  <a:close/>
                  <a:moveTo>
                    <a:pt x="344" y="97"/>
                  </a:moveTo>
                  <a:lnTo>
                    <a:pt x="331" y="97"/>
                  </a:lnTo>
                  <a:lnTo>
                    <a:pt x="331" y="23"/>
                  </a:lnTo>
                  <a:lnTo>
                    <a:pt x="344" y="23"/>
                  </a:lnTo>
                  <a:lnTo>
                    <a:pt x="344" y="32"/>
                  </a:lnTo>
                  <a:cubicBezTo>
                    <a:pt x="346" y="29"/>
                    <a:pt x="348" y="26"/>
                    <a:pt x="351" y="25"/>
                  </a:cubicBezTo>
                  <a:cubicBezTo>
                    <a:pt x="354" y="23"/>
                    <a:pt x="357" y="22"/>
                    <a:pt x="361" y="22"/>
                  </a:cubicBezTo>
                  <a:lnTo>
                    <a:pt x="361" y="36"/>
                  </a:lnTo>
                  <a:cubicBezTo>
                    <a:pt x="355" y="36"/>
                    <a:pt x="351" y="38"/>
                    <a:pt x="348" y="41"/>
                  </a:cubicBezTo>
                  <a:cubicBezTo>
                    <a:pt x="346" y="44"/>
                    <a:pt x="344" y="49"/>
                    <a:pt x="344" y="56"/>
                  </a:cubicBezTo>
                  <a:lnTo>
                    <a:pt x="344" y="97"/>
                  </a:lnTo>
                  <a:close/>
                  <a:moveTo>
                    <a:pt x="391" y="15"/>
                  </a:moveTo>
                  <a:lnTo>
                    <a:pt x="378" y="15"/>
                  </a:lnTo>
                  <a:lnTo>
                    <a:pt x="378" y="0"/>
                  </a:lnTo>
                  <a:lnTo>
                    <a:pt x="391" y="0"/>
                  </a:lnTo>
                  <a:lnTo>
                    <a:pt x="391" y="15"/>
                  </a:lnTo>
                  <a:close/>
                  <a:moveTo>
                    <a:pt x="378" y="97"/>
                  </a:moveTo>
                  <a:lnTo>
                    <a:pt x="378" y="23"/>
                  </a:lnTo>
                  <a:lnTo>
                    <a:pt x="391" y="23"/>
                  </a:lnTo>
                  <a:lnTo>
                    <a:pt x="391" y="97"/>
                  </a:lnTo>
                  <a:lnTo>
                    <a:pt x="378" y="97"/>
                  </a:lnTo>
                  <a:close/>
                  <a:moveTo>
                    <a:pt x="472" y="53"/>
                  </a:moveTo>
                  <a:cubicBezTo>
                    <a:pt x="470" y="47"/>
                    <a:pt x="467" y="42"/>
                    <a:pt x="463" y="39"/>
                  </a:cubicBezTo>
                  <a:cubicBezTo>
                    <a:pt x="459" y="36"/>
                    <a:pt x="454" y="34"/>
                    <a:pt x="449" y="34"/>
                  </a:cubicBezTo>
                  <a:cubicBezTo>
                    <a:pt x="443" y="34"/>
                    <a:pt x="438" y="36"/>
                    <a:pt x="434" y="39"/>
                  </a:cubicBezTo>
                  <a:cubicBezTo>
                    <a:pt x="429" y="43"/>
                    <a:pt x="427" y="47"/>
                    <a:pt x="425" y="53"/>
                  </a:cubicBezTo>
                  <a:lnTo>
                    <a:pt x="472" y="53"/>
                  </a:lnTo>
                  <a:close/>
                  <a:moveTo>
                    <a:pt x="425" y="65"/>
                  </a:moveTo>
                  <a:cubicBezTo>
                    <a:pt x="426" y="71"/>
                    <a:pt x="428" y="76"/>
                    <a:pt x="433" y="80"/>
                  </a:cubicBezTo>
                  <a:cubicBezTo>
                    <a:pt x="437" y="84"/>
                    <a:pt x="442" y="86"/>
                    <a:pt x="449" y="86"/>
                  </a:cubicBezTo>
                  <a:cubicBezTo>
                    <a:pt x="453" y="86"/>
                    <a:pt x="457" y="84"/>
                    <a:pt x="460" y="82"/>
                  </a:cubicBezTo>
                  <a:cubicBezTo>
                    <a:pt x="464" y="80"/>
                    <a:pt x="467" y="77"/>
                    <a:pt x="469" y="74"/>
                  </a:cubicBezTo>
                  <a:lnTo>
                    <a:pt x="484" y="74"/>
                  </a:lnTo>
                  <a:cubicBezTo>
                    <a:pt x="481" y="82"/>
                    <a:pt x="476" y="88"/>
                    <a:pt x="470" y="92"/>
                  </a:cubicBezTo>
                  <a:cubicBezTo>
                    <a:pt x="464" y="96"/>
                    <a:pt x="457" y="99"/>
                    <a:pt x="449" y="99"/>
                  </a:cubicBezTo>
                  <a:cubicBezTo>
                    <a:pt x="443" y="99"/>
                    <a:pt x="438" y="98"/>
                    <a:pt x="434" y="96"/>
                  </a:cubicBezTo>
                  <a:cubicBezTo>
                    <a:pt x="429" y="94"/>
                    <a:pt x="425" y="91"/>
                    <a:pt x="422" y="87"/>
                  </a:cubicBezTo>
                  <a:cubicBezTo>
                    <a:pt x="418" y="84"/>
                    <a:pt x="415" y="79"/>
                    <a:pt x="414" y="75"/>
                  </a:cubicBezTo>
                  <a:cubicBezTo>
                    <a:pt x="412" y="70"/>
                    <a:pt x="411" y="65"/>
                    <a:pt x="411" y="60"/>
                  </a:cubicBezTo>
                  <a:cubicBezTo>
                    <a:pt x="411" y="55"/>
                    <a:pt x="412" y="50"/>
                    <a:pt x="413" y="46"/>
                  </a:cubicBezTo>
                  <a:cubicBezTo>
                    <a:pt x="415" y="41"/>
                    <a:pt x="418" y="37"/>
                    <a:pt x="421" y="33"/>
                  </a:cubicBezTo>
                  <a:cubicBezTo>
                    <a:pt x="425" y="29"/>
                    <a:pt x="429" y="26"/>
                    <a:pt x="433" y="24"/>
                  </a:cubicBezTo>
                  <a:cubicBezTo>
                    <a:pt x="438" y="22"/>
                    <a:pt x="443" y="21"/>
                    <a:pt x="448" y="21"/>
                  </a:cubicBezTo>
                  <a:cubicBezTo>
                    <a:pt x="455" y="21"/>
                    <a:pt x="461" y="23"/>
                    <a:pt x="466" y="26"/>
                  </a:cubicBezTo>
                  <a:cubicBezTo>
                    <a:pt x="472" y="29"/>
                    <a:pt x="476" y="33"/>
                    <a:pt x="480" y="38"/>
                  </a:cubicBezTo>
                  <a:cubicBezTo>
                    <a:pt x="482" y="42"/>
                    <a:pt x="484" y="45"/>
                    <a:pt x="485" y="49"/>
                  </a:cubicBezTo>
                  <a:cubicBezTo>
                    <a:pt x="486" y="53"/>
                    <a:pt x="486" y="58"/>
                    <a:pt x="486" y="63"/>
                  </a:cubicBezTo>
                  <a:lnTo>
                    <a:pt x="486" y="65"/>
                  </a:lnTo>
                  <a:lnTo>
                    <a:pt x="425" y="65"/>
                  </a:lnTo>
                  <a:close/>
                  <a:moveTo>
                    <a:pt x="519" y="97"/>
                  </a:moveTo>
                  <a:lnTo>
                    <a:pt x="505" y="97"/>
                  </a:lnTo>
                  <a:lnTo>
                    <a:pt x="505" y="23"/>
                  </a:lnTo>
                  <a:lnTo>
                    <a:pt x="518" y="23"/>
                  </a:lnTo>
                  <a:lnTo>
                    <a:pt x="518" y="32"/>
                  </a:lnTo>
                  <a:cubicBezTo>
                    <a:pt x="521" y="28"/>
                    <a:pt x="524" y="26"/>
                    <a:pt x="527" y="24"/>
                  </a:cubicBezTo>
                  <a:cubicBezTo>
                    <a:pt x="530" y="23"/>
                    <a:pt x="534" y="22"/>
                    <a:pt x="539" y="22"/>
                  </a:cubicBezTo>
                  <a:cubicBezTo>
                    <a:pt x="548" y="22"/>
                    <a:pt x="555" y="25"/>
                    <a:pt x="561" y="31"/>
                  </a:cubicBezTo>
                  <a:cubicBezTo>
                    <a:pt x="566" y="36"/>
                    <a:pt x="568" y="44"/>
                    <a:pt x="568" y="55"/>
                  </a:cubicBezTo>
                  <a:lnTo>
                    <a:pt x="568" y="97"/>
                  </a:lnTo>
                  <a:lnTo>
                    <a:pt x="555" y="97"/>
                  </a:lnTo>
                  <a:lnTo>
                    <a:pt x="555" y="58"/>
                  </a:lnTo>
                  <a:cubicBezTo>
                    <a:pt x="555" y="50"/>
                    <a:pt x="554" y="44"/>
                    <a:pt x="551" y="41"/>
                  </a:cubicBezTo>
                  <a:cubicBezTo>
                    <a:pt x="548" y="37"/>
                    <a:pt x="543" y="35"/>
                    <a:pt x="537" y="35"/>
                  </a:cubicBezTo>
                  <a:cubicBezTo>
                    <a:pt x="531" y="35"/>
                    <a:pt x="526" y="37"/>
                    <a:pt x="523" y="42"/>
                  </a:cubicBezTo>
                  <a:cubicBezTo>
                    <a:pt x="520" y="46"/>
                    <a:pt x="519" y="53"/>
                    <a:pt x="519" y="63"/>
                  </a:cubicBezTo>
                  <a:lnTo>
                    <a:pt x="519" y="97"/>
                  </a:lnTo>
                  <a:close/>
                  <a:moveTo>
                    <a:pt x="661" y="72"/>
                  </a:moveTo>
                  <a:cubicBezTo>
                    <a:pt x="658" y="81"/>
                    <a:pt x="653" y="87"/>
                    <a:pt x="647" y="92"/>
                  </a:cubicBezTo>
                  <a:cubicBezTo>
                    <a:pt x="641" y="96"/>
                    <a:pt x="634" y="99"/>
                    <a:pt x="625" y="99"/>
                  </a:cubicBezTo>
                  <a:cubicBezTo>
                    <a:pt x="620" y="99"/>
                    <a:pt x="615" y="98"/>
                    <a:pt x="610" y="96"/>
                  </a:cubicBezTo>
                  <a:cubicBezTo>
                    <a:pt x="606" y="94"/>
                    <a:pt x="602" y="91"/>
                    <a:pt x="598" y="87"/>
                  </a:cubicBezTo>
                  <a:cubicBezTo>
                    <a:pt x="595" y="84"/>
                    <a:pt x="592" y="80"/>
                    <a:pt x="590" y="75"/>
                  </a:cubicBezTo>
                  <a:cubicBezTo>
                    <a:pt x="588" y="70"/>
                    <a:pt x="587" y="65"/>
                    <a:pt x="587" y="60"/>
                  </a:cubicBezTo>
                  <a:cubicBezTo>
                    <a:pt x="587" y="55"/>
                    <a:pt x="588" y="50"/>
                    <a:pt x="590" y="46"/>
                  </a:cubicBezTo>
                  <a:cubicBezTo>
                    <a:pt x="592" y="41"/>
                    <a:pt x="594" y="37"/>
                    <a:pt x="598" y="34"/>
                  </a:cubicBezTo>
                  <a:cubicBezTo>
                    <a:pt x="602" y="30"/>
                    <a:pt x="606" y="26"/>
                    <a:pt x="611" y="24"/>
                  </a:cubicBezTo>
                  <a:cubicBezTo>
                    <a:pt x="615" y="22"/>
                    <a:pt x="620" y="21"/>
                    <a:pt x="626" y="21"/>
                  </a:cubicBezTo>
                  <a:cubicBezTo>
                    <a:pt x="634" y="21"/>
                    <a:pt x="641" y="24"/>
                    <a:pt x="648" y="28"/>
                  </a:cubicBezTo>
                  <a:cubicBezTo>
                    <a:pt x="654" y="33"/>
                    <a:pt x="658" y="39"/>
                    <a:pt x="661" y="48"/>
                  </a:cubicBezTo>
                  <a:lnTo>
                    <a:pt x="647" y="48"/>
                  </a:lnTo>
                  <a:cubicBezTo>
                    <a:pt x="644" y="43"/>
                    <a:pt x="641" y="40"/>
                    <a:pt x="638" y="38"/>
                  </a:cubicBezTo>
                  <a:cubicBezTo>
                    <a:pt x="634" y="35"/>
                    <a:pt x="630" y="34"/>
                    <a:pt x="625" y="34"/>
                  </a:cubicBezTo>
                  <a:cubicBezTo>
                    <a:pt x="618" y="34"/>
                    <a:pt x="612" y="37"/>
                    <a:pt x="608" y="42"/>
                  </a:cubicBezTo>
                  <a:cubicBezTo>
                    <a:pt x="603" y="47"/>
                    <a:pt x="601" y="53"/>
                    <a:pt x="601" y="60"/>
                  </a:cubicBezTo>
                  <a:cubicBezTo>
                    <a:pt x="601" y="67"/>
                    <a:pt x="603" y="73"/>
                    <a:pt x="608" y="78"/>
                  </a:cubicBezTo>
                  <a:cubicBezTo>
                    <a:pt x="613" y="83"/>
                    <a:pt x="618" y="86"/>
                    <a:pt x="625" y="86"/>
                  </a:cubicBezTo>
                  <a:cubicBezTo>
                    <a:pt x="630" y="86"/>
                    <a:pt x="634" y="84"/>
                    <a:pt x="638" y="82"/>
                  </a:cubicBezTo>
                  <a:cubicBezTo>
                    <a:pt x="642" y="80"/>
                    <a:pt x="644" y="76"/>
                    <a:pt x="647" y="72"/>
                  </a:cubicBezTo>
                  <a:lnTo>
                    <a:pt x="661" y="72"/>
                  </a:lnTo>
                  <a:close/>
                  <a:moveTo>
                    <a:pt x="739" y="53"/>
                  </a:moveTo>
                  <a:cubicBezTo>
                    <a:pt x="737" y="47"/>
                    <a:pt x="734" y="42"/>
                    <a:pt x="730" y="39"/>
                  </a:cubicBezTo>
                  <a:cubicBezTo>
                    <a:pt x="726" y="36"/>
                    <a:pt x="721" y="34"/>
                    <a:pt x="716" y="34"/>
                  </a:cubicBezTo>
                  <a:cubicBezTo>
                    <a:pt x="710" y="34"/>
                    <a:pt x="705" y="36"/>
                    <a:pt x="701" y="39"/>
                  </a:cubicBezTo>
                  <a:cubicBezTo>
                    <a:pt x="697" y="43"/>
                    <a:pt x="694" y="47"/>
                    <a:pt x="692" y="53"/>
                  </a:cubicBezTo>
                  <a:lnTo>
                    <a:pt x="739" y="53"/>
                  </a:lnTo>
                  <a:close/>
                  <a:moveTo>
                    <a:pt x="692" y="65"/>
                  </a:moveTo>
                  <a:cubicBezTo>
                    <a:pt x="693" y="71"/>
                    <a:pt x="696" y="76"/>
                    <a:pt x="700" y="80"/>
                  </a:cubicBezTo>
                  <a:cubicBezTo>
                    <a:pt x="704" y="84"/>
                    <a:pt x="710" y="86"/>
                    <a:pt x="716" y="86"/>
                  </a:cubicBezTo>
                  <a:cubicBezTo>
                    <a:pt x="720" y="86"/>
                    <a:pt x="724" y="84"/>
                    <a:pt x="728" y="82"/>
                  </a:cubicBezTo>
                  <a:cubicBezTo>
                    <a:pt x="731" y="80"/>
                    <a:pt x="734" y="77"/>
                    <a:pt x="736" y="74"/>
                  </a:cubicBezTo>
                  <a:lnTo>
                    <a:pt x="751" y="74"/>
                  </a:lnTo>
                  <a:cubicBezTo>
                    <a:pt x="748" y="82"/>
                    <a:pt x="743" y="88"/>
                    <a:pt x="737" y="92"/>
                  </a:cubicBezTo>
                  <a:cubicBezTo>
                    <a:pt x="731" y="96"/>
                    <a:pt x="724" y="99"/>
                    <a:pt x="716" y="99"/>
                  </a:cubicBezTo>
                  <a:cubicBezTo>
                    <a:pt x="710" y="99"/>
                    <a:pt x="705" y="98"/>
                    <a:pt x="701" y="96"/>
                  </a:cubicBezTo>
                  <a:cubicBezTo>
                    <a:pt x="696" y="94"/>
                    <a:pt x="692" y="91"/>
                    <a:pt x="689" y="87"/>
                  </a:cubicBezTo>
                  <a:cubicBezTo>
                    <a:pt x="685" y="84"/>
                    <a:pt x="683" y="79"/>
                    <a:pt x="681" y="75"/>
                  </a:cubicBezTo>
                  <a:cubicBezTo>
                    <a:pt x="679" y="70"/>
                    <a:pt x="678" y="65"/>
                    <a:pt x="678" y="60"/>
                  </a:cubicBezTo>
                  <a:cubicBezTo>
                    <a:pt x="678" y="55"/>
                    <a:pt x="679" y="50"/>
                    <a:pt x="680" y="46"/>
                  </a:cubicBezTo>
                  <a:cubicBezTo>
                    <a:pt x="682" y="41"/>
                    <a:pt x="685" y="37"/>
                    <a:pt x="688" y="33"/>
                  </a:cubicBezTo>
                  <a:cubicBezTo>
                    <a:pt x="692" y="29"/>
                    <a:pt x="696" y="26"/>
                    <a:pt x="700" y="24"/>
                  </a:cubicBezTo>
                  <a:cubicBezTo>
                    <a:pt x="705" y="22"/>
                    <a:pt x="710" y="21"/>
                    <a:pt x="715" y="21"/>
                  </a:cubicBezTo>
                  <a:cubicBezTo>
                    <a:pt x="722" y="21"/>
                    <a:pt x="728" y="23"/>
                    <a:pt x="733" y="26"/>
                  </a:cubicBezTo>
                  <a:cubicBezTo>
                    <a:pt x="739" y="29"/>
                    <a:pt x="744" y="33"/>
                    <a:pt x="747" y="38"/>
                  </a:cubicBezTo>
                  <a:cubicBezTo>
                    <a:pt x="749" y="42"/>
                    <a:pt x="751" y="45"/>
                    <a:pt x="752" y="49"/>
                  </a:cubicBezTo>
                  <a:cubicBezTo>
                    <a:pt x="753" y="53"/>
                    <a:pt x="753" y="58"/>
                    <a:pt x="753" y="63"/>
                  </a:cubicBezTo>
                  <a:lnTo>
                    <a:pt x="753" y="65"/>
                  </a:lnTo>
                  <a:lnTo>
                    <a:pt x="692" y="65"/>
                  </a:lnTo>
                  <a:close/>
                  <a:moveTo>
                    <a:pt x="858" y="55"/>
                  </a:moveTo>
                  <a:lnTo>
                    <a:pt x="844" y="18"/>
                  </a:lnTo>
                  <a:lnTo>
                    <a:pt x="830" y="55"/>
                  </a:lnTo>
                  <a:lnTo>
                    <a:pt x="858" y="55"/>
                  </a:lnTo>
                  <a:close/>
                  <a:moveTo>
                    <a:pt x="825" y="68"/>
                  </a:moveTo>
                  <a:lnTo>
                    <a:pt x="814" y="97"/>
                  </a:lnTo>
                  <a:lnTo>
                    <a:pt x="800" y="97"/>
                  </a:lnTo>
                  <a:lnTo>
                    <a:pt x="837" y="0"/>
                  </a:lnTo>
                  <a:lnTo>
                    <a:pt x="851" y="0"/>
                  </a:lnTo>
                  <a:lnTo>
                    <a:pt x="889" y="97"/>
                  </a:lnTo>
                  <a:lnTo>
                    <a:pt x="874" y="97"/>
                  </a:lnTo>
                  <a:lnTo>
                    <a:pt x="863" y="68"/>
                  </a:lnTo>
                  <a:lnTo>
                    <a:pt x="825" y="68"/>
                  </a:lnTo>
                  <a:close/>
                  <a:moveTo>
                    <a:pt x="940" y="47"/>
                  </a:moveTo>
                  <a:lnTo>
                    <a:pt x="925" y="97"/>
                  </a:lnTo>
                  <a:lnTo>
                    <a:pt x="917" y="97"/>
                  </a:lnTo>
                  <a:lnTo>
                    <a:pt x="892" y="23"/>
                  </a:lnTo>
                  <a:lnTo>
                    <a:pt x="906" y="23"/>
                  </a:lnTo>
                  <a:lnTo>
                    <a:pt x="921" y="72"/>
                  </a:lnTo>
                  <a:lnTo>
                    <a:pt x="936" y="23"/>
                  </a:lnTo>
                  <a:lnTo>
                    <a:pt x="944" y="23"/>
                  </a:lnTo>
                  <a:lnTo>
                    <a:pt x="959" y="72"/>
                  </a:lnTo>
                  <a:lnTo>
                    <a:pt x="974" y="23"/>
                  </a:lnTo>
                  <a:lnTo>
                    <a:pt x="988" y="23"/>
                  </a:lnTo>
                  <a:lnTo>
                    <a:pt x="962" y="97"/>
                  </a:lnTo>
                  <a:lnTo>
                    <a:pt x="955" y="97"/>
                  </a:lnTo>
                  <a:lnTo>
                    <a:pt x="940" y="47"/>
                  </a:lnTo>
                  <a:close/>
                  <a:moveTo>
                    <a:pt x="1014" y="60"/>
                  </a:moveTo>
                  <a:cubicBezTo>
                    <a:pt x="1014" y="67"/>
                    <a:pt x="1016" y="73"/>
                    <a:pt x="1021" y="78"/>
                  </a:cubicBezTo>
                  <a:cubicBezTo>
                    <a:pt x="1026" y="83"/>
                    <a:pt x="1032" y="86"/>
                    <a:pt x="1039" y="86"/>
                  </a:cubicBezTo>
                  <a:cubicBezTo>
                    <a:pt x="1046" y="86"/>
                    <a:pt x="1052" y="83"/>
                    <a:pt x="1056" y="78"/>
                  </a:cubicBezTo>
                  <a:cubicBezTo>
                    <a:pt x="1061" y="73"/>
                    <a:pt x="1064" y="67"/>
                    <a:pt x="1064" y="61"/>
                  </a:cubicBezTo>
                  <a:cubicBezTo>
                    <a:pt x="1064" y="53"/>
                    <a:pt x="1061" y="47"/>
                    <a:pt x="1057" y="42"/>
                  </a:cubicBezTo>
                  <a:cubicBezTo>
                    <a:pt x="1052" y="37"/>
                    <a:pt x="1046" y="34"/>
                    <a:pt x="1039" y="34"/>
                  </a:cubicBezTo>
                  <a:cubicBezTo>
                    <a:pt x="1032" y="34"/>
                    <a:pt x="1026" y="37"/>
                    <a:pt x="1021" y="42"/>
                  </a:cubicBezTo>
                  <a:cubicBezTo>
                    <a:pt x="1016" y="47"/>
                    <a:pt x="1014" y="53"/>
                    <a:pt x="1014" y="60"/>
                  </a:cubicBezTo>
                  <a:close/>
                  <a:moveTo>
                    <a:pt x="1063" y="97"/>
                  </a:moveTo>
                  <a:lnTo>
                    <a:pt x="1063" y="88"/>
                  </a:lnTo>
                  <a:cubicBezTo>
                    <a:pt x="1060" y="91"/>
                    <a:pt x="1056" y="94"/>
                    <a:pt x="1052" y="96"/>
                  </a:cubicBezTo>
                  <a:cubicBezTo>
                    <a:pt x="1048" y="97"/>
                    <a:pt x="1043" y="98"/>
                    <a:pt x="1039" y="98"/>
                  </a:cubicBezTo>
                  <a:cubicBezTo>
                    <a:pt x="1028" y="98"/>
                    <a:pt x="1019" y="95"/>
                    <a:pt x="1011" y="87"/>
                  </a:cubicBezTo>
                  <a:cubicBezTo>
                    <a:pt x="1004" y="80"/>
                    <a:pt x="1000" y="71"/>
                    <a:pt x="1000" y="60"/>
                  </a:cubicBezTo>
                  <a:cubicBezTo>
                    <a:pt x="1000" y="55"/>
                    <a:pt x="1001" y="50"/>
                    <a:pt x="1003" y="45"/>
                  </a:cubicBezTo>
                  <a:cubicBezTo>
                    <a:pt x="1005" y="40"/>
                    <a:pt x="1007" y="36"/>
                    <a:pt x="1011" y="33"/>
                  </a:cubicBezTo>
                  <a:cubicBezTo>
                    <a:pt x="1015" y="29"/>
                    <a:pt x="1019" y="26"/>
                    <a:pt x="1023" y="24"/>
                  </a:cubicBezTo>
                  <a:cubicBezTo>
                    <a:pt x="1027" y="22"/>
                    <a:pt x="1032" y="22"/>
                    <a:pt x="1038" y="22"/>
                  </a:cubicBezTo>
                  <a:cubicBezTo>
                    <a:pt x="1043" y="22"/>
                    <a:pt x="1048" y="22"/>
                    <a:pt x="1052" y="24"/>
                  </a:cubicBezTo>
                  <a:cubicBezTo>
                    <a:pt x="1056" y="26"/>
                    <a:pt x="1060" y="29"/>
                    <a:pt x="1063" y="32"/>
                  </a:cubicBezTo>
                  <a:lnTo>
                    <a:pt x="1063" y="23"/>
                  </a:lnTo>
                  <a:lnTo>
                    <a:pt x="1077" y="23"/>
                  </a:lnTo>
                  <a:lnTo>
                    <a:pt x="1077" y="97"/>
                  </a:lnTo>
                  <a:lnTo>
                    <a:pt x="1063" y="97"/>
                  </a:lnTo>
                  <a:close/>
                  <a:moveTo>
                    <a:pt x="1113" y="97"/>
                  </a:moveTo>
                  <a:lnTo>
                    <a:pt x="1100" y="97"/>
                  </a:lnTo>
                  <a:lnTo>
                    <a:pt x="1100" y="23"/>
                  </a:lnTo>
                  <a:lnTo>
                    <a:pt x="1112" y="23"/>
                  </a:lnTo>
                  <a:lnTo>
                    <a:pt x="1112" y="32"/>
                  </a:lnTo>
                  <a:cubicBezTo>
                    <a:pt x="1114" y="29"/>
                    <a:pt x="1117" y="26"/>
                    <a:pt x="1120" y="25"/>
                  </a:cubicBezTo>
                  <a:cubicBezTo>
                    <a:pt x="1122" y="23"/>
                    <a:pt x="1126" y="22"/>
                    <a:pt x="1129" y="22"/>
                  </a:cubicBezTo>
                  <a:lnTo>
                    <a:pt x="1129" y="36"/>
                  </a:lnTo>
                  <a:cubicBezTo>
                    <a:pt x="1124" y="36"/>
                    <a:pt x="1119" y="38"/>
                    <a:pt x="1117" y="41"/>
                  </a:cubicBezTo>
                  <a:cubicBezTo>
                    <a:pt x="1114" y="44"/>
                    <a:pt x="1113" y="49"/>
                    <a:pt x="1113" y="56"/>
                  </a:cubicBezTo>
                  <a:lnTo>
                    <a:pt x="1113" y="97"/>
                  </a:lnTo>
                  <a:close/>
                  <a:moveTo>
                    <a:pt x="1157" y="60"/>
                  </a:moveTo>
                  <a:cubicBezTo>
                    <a:pt x="1157" y="67"/>
                    <a:pt x="1159" y="73"/>
                    <a:pt x="1164" y="78"/>
                  </a:cubicBezTo>
                  <a:cubicBezTo>
                    <a:pt x="1169" y="83"/>
                    <a:pt x="1175" y="86"/>
                    <a:pt x="1182" y="86"/>
                  </a:cubicBezTo>
                  <a:cubicBezTo>
                    <a:pt x="1189" y="86"/>
                    <a:pt x="1194" y="83"/>
                    <a:pt x="1199" y="78"/>
                  </a:cubicBezTo>
                  <a:cubicBezTo>
                    <a:pt x="1204" y="73"/>
                    <a:pt x="1207" y="67"/>
                    <a:pt x="1207" y="61"/>
                  </a:cubicBezTo>
                  <a:cubicBezTo>
                    <a:pt x="1207" y="53"/>
                    <a:pt x="1204" y="47"/>
                    <a:pt x="1199" y="42"/>
                  </a:cubicBezTo>
                  <a:cubicBezTo>
                    <a:pt x="1194" y="37"/>
                    <a:pt x="1189" y="34"/>
                    <a:pt x="1182" y="34"/>
                  </a:cubicBezTo>
                  <a:cubicBezTo>
                    <a:pt x="1175" y="34"/>
                    <a:pt x="1169" y="37"/>
                    <a:pt x="1164" y="42"/>
                  </a:cubicBezTo>
                  <a:cubicBezTo>
                    <a:pt x="1159" y="47"/>
                    <a:pt x="1157" y="53"/>
                    <a:pt x="1157" y="60"/>
                  </a:cubicBezTo>
                  <a:close/>
                  <a:moveTo>
                    <a:pt x="1206" y="97"/>
                  </a:moveTo>
                  <a:lnTo>
                    <a:pt x="1206" y="88"/>
                  </a:lnTo>
                  <a:cubicBezTo>
                    <a:pt x="1203" y="91"/>
                    <a:pt x="1199" y="94"/>
                    <a:pt x="1195" y="96"/>
                  </a:cubicBezTo>
                  <a:cubicBezTo>
                    <a:pt x="1191" y="97"/>
                    <a:pt x="1186" y="98"/>
                    <a:pt x="1181" y="98"/>
                  </a:cubicBezTo>
                  <a:cubicBezTo>
                    <a:pt x="1170" y="98"/>
                    <a:pt x="1161" y="95"/>
                    <a:pt x="1154" y="87"/>
                  </a:cubicBezTo>
                  <a:cubicBezTo>
                    <a:pt x="1147" y="80"/>
                    <a:pt x="1143" y="71"/>
                    <a:pt x="1143" y="60"/>
                  </a:cubicBezTo>
                  <a:cubicBezTo>
                    <a:pt x="1143" y="55"/>
                    <a:pt x="1144" y="50"/>
                    <a:pt x="1146" y="45"/>
                  </a:cubicBezTo>
                  <a:cubicBezTo>
                    <a:pt x="1148" y="40"/>
                    <a:pt x="1150" y="36"/>
                    <a:pt x="1154" y="33"/>
                  </a:cubicBezTo>
                  <a:cubicBezTo>
                    <a:pt x="1157" y="29"/>
                    <a:pt x="1161" y="26"/>
                    <a:pt x="1166" y="24"/>
                  </a:cubicBezTo>
                  <a:cubicBezTo>
                    <a:pt x="1170" y="22"/>
                    <a:pt x="1175" y="22"/>
                    <a:pt x="1181" y="22"/>
                  </a:cubicBezTo>
                  <a:cubicBezTo>
                    <a:pt x="1186" y="22"/>
                    <a:pt x="1190" y="22"/>
                    <a:pt x="1194" y="24"/>
                  </a:cubicBezTo>
                  <a:cubicBezTo>
                    <a:pt x="1199" y="26"/>
                    <a:pt x="1203" y="29"/>
                    <a:pt x="1206" y="32"/>
                  </a:cubicBezTo>
                  <a:lnTo>
                    <a:pt x="1206" y="0"/>
                  </a:lnTo>
                  <a:lnTo>
                    <a:pt x="1219" y="0"/>
                  </a:lnTo>
                  <a:lnTo>
                    <a:pt x="1219" y="97"/>
                  </a:lnTo>
                  <a:lnTo>
                    <a:pt x="1206" y="97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9175AC31-5E22-F3CC-8ED1-0E5B784D1C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9150" y="5686425"/>
              <a:ext cx="346075" cy="76200"/>
            </a:xfrm>
            <a:custGeom>
              <a:avLst/>
              <a:gdLst>
                <a:gd name="T0" fmla="*/ 38 w 863"/>
                <a:gd name="T1" fmla="*/ 0 h 192"/>
                <a:gd name="T2" fmla="*/ 103 w 863"/>
                <a:gd name="T3" fmla="*/ 0 h 192"/>
                <a:gd name="T4" fmla="*/ 163 w 863"/>
                <a:gd name="T5" fmla="*/ 122 h 192"/>
                <a:gd name="T6" fmla="*/ 232 w 863"/>
                <a:gd name="T7" fmla="*/ 0 h 192"/>
                <a:gd name="T8" fmla="*/ 148 w 863"/>
                <a:gd name="T9" fmla="*/ 189 h 192"/>
                <a:gd name="T10" fmla="*/ 84 w 863"/>
                <a:gd name="T11" fmla="*/ 189 h 192"/>
                <a:gd name="T12" fmla="*/ 0 w 863"/>
                <a:gd name="T13" fmla="*/ 0 h 192"/>
                <a:gd name="T14" fmla="*/ 251 w 863"/>
                <a:gd name="T15" fmla="*/ 32 h 192"/>
                <a:gd name="T16" fmla="*/ 283 w 863"/>
                <a:gd name="T17" fmla="*/ 0 h 192"/>
                <a:gd name="T18" fmla="*/ 251 w 863"/>
                <a:gd name="T19" fmla="*/ 189 h 192"/>
                <a:gd name="T20" fmla="*/ 283 w 863"/>
                <a:gd name="T21" fmla="*/ 46 h 192"/>
                <a:gd name="T22" fmla="*/ 251 w 863"/>
                <a:gd name="T23" fmla="*/ 189 h 192"/>
                <a:gd name="T24" fmla="*/ 349 w 863"/>
                <a:gd name="T25" fmla="*/ 62 h 192"/>
                <a:gd name="T26" fmla="*/ 387 w 863"/>
                <a:gd name="T27" fmla="*/ 43 h 192"/>
                <a:gd name="T28" fmla="*/ 433 w 863"/>
                <a:gd name="T29" fmla="*/ 67 h 192"/>
                <a:gd name="T30" fmla="*/ 442 w 863"/>
                <a:gd name="T31" fmla="*/ 113 h 192"/>
                <a:gd name="T32" fmla="*/ 409 w 863"/>
                <a:gd name="T33" fmla="*/ 189 h 192"/>
                <a:gd name="T34" fmla="*/ 402 w 863"/>
                <a:gd name="T35" fmla="*/ 86 h 192"/>
                <a:gd name="T36" fmla="*/ 356 w 863"/>
                <a:gd name="T37" fmla="*/ 87 h 192"/>
                <a:gd name="T38" fmla="*/ 349 w 863"/>
                <a:gd name="T39" fmla="*/ 189 h 192"/>
                <a:gd name="T40" fmla="*/ 316 w 863"/>
                <a:gd name="T41" fmla="*/ 46 h 192"/>
                <a:gd name="T42" fmla="*/ 507 w 863"/>
                <a:gd name="T43" fmla="*/ 46 h 192"/>
                <a:gd name="T44" fmla="*/ 524 w 863"/>
                <a:gd name="T45" fmla="*/ 48 h 192"/>
                <a:gd name="T46" fmla="*/ 572 w 863"/>
                <a:gd name="T47" fmla="*/ 49 h 192"/>
                <a:gd name="T48" fmla="*/ 598 w 863"/>
                <a:gd name="T49" fmla="*/ 84 h 192"/>
                <a:gd name="T50" fmla="*/ 600 w 863"/>
                <a:gd name="T51" fmla="*/ 189 h 192"/>
                <a:gd name="T52" fmla="*/ 567 w 863"/>
                <a:gd name="T53" fmla="*/ 126 h 192"/>
                <a:gd name="T54" fmla="*/ 538 w 863"/>
                <a:gd name="T55" fmla="*/ 76 h 192"/>
                <a:gd name="T56" fmla="*/ 506 w 863"/>
                <a:gd name="T57" fmla="*/ 128 h 192"/>
                <a:gd name="T58" fmla="*/ 474 w 863"/>
                <a:gd name="T59" fmla="*/ 189 h 192"/>
                <a:gd name="T60" fmla="*/ 507 w 863"/>
                <a:gd name="T61" fmla="*/ 46 h 192"/>
                <a:gd name="T62" fmla="*/ 722 w 863"/>
                <a:gd name="T63" fmla="*/ 80 h 192"/>
                <a:gd name="T64" fmla="*/ 673 w 863"/>
                <a:gd name="T65" fmla="*/ 81 h 192"/>
                <a:gd name="T66" fmla="*/ 737 w 863"/>
                <a:gd name="T67" fmla="*/ 102 h 192"/>
                <a:gd name="T68" fmla="*/ 670 w 863"/>
                <a:gd name="T69" fmla="*/ 152 h 192"/>
                <a:gd name="T70" fmla="*/ 718 w 863"/>
                <a:gd name="T71" fmla="*/ 156 h 192"/>
                <a:gd name="T72" fmla="*/ 767 w 863"/>
                <a:gd name="T73" fmla="*/ 143 h 192"/>
                <a:gd name="T74" fmla="*/ 698 w 863"/>
                <a:gd name="T75" fmla="*/ 192 h 192"/>
                <a:gd name="T76" fmla="*/ 645 w 863"/>
                <a:gd name="T77" fmla="*/ 170 h 192"/>
                <a:gd name="T78" fmla="*/ 624 w 863"/>
                <a:gd name="T79" fmla="*/ 118 h 192"/>
                <a:gd name="T80" fmla="*/ 644 w 863"/>
                <a:gd name="T81" fmla="*/ 66 h 192"/>
                <a:gd name="T82" fmla="*/ 697 w 863"/>
                <a:gd name="T83" fmla="*/ 42 h 192"/>
                <a:gd name="T84" fmla="*/ 759 w 863"/>
                <a:gd name="T85" fmla="*/ 74 h 192"/>
                <a:gd name="T86" fmla="*/ 772 w 863"/>
                <a:gd name="T87" fmla="*/ 121 h 192"/>
                <a:gd name="T88" fmla="*/ 772 w 863"/>
                <a:gd name="T89" fmla="*/ 128 h 192"/>
                <a:gd name="T90" fmla="*/ 863 w 863"/>
                <a:gd name="T91" fmla="*/ 75 h 192"/>
                <a:gd name="T92" fmla="*/ 828 w 863"/>
                <a:gd name="T93" fmla="*/ 116 h 192"/>
                <a:gd name="T94" fmla="*/ 795 w 863"/>
                <a:gd name="T95" fmla="*/ 189 h 192"/>
                <a:gd name="T96" fmla="*/ 826 w 863"/>
                <a:gd name="T97" fmla="*/ 46 h 192"/>
                <a:gd name="T98" fmla="*/ 843 w 863"/>
                <a:gd name="T99" fmla="*/ 49 h 192"/>
                <a:gd name="T100" fmla="*/ 863 w 863"/>
                <a:gd name="T101" fmla="*/ 7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3" h="192">
                  <a:moveTo>
                    <a:pt x="0" y="0"/>
                  </a:moveTo>
                  <a:lnTo>
                    <a:pt x="38" y="0"/>
                  </a:lnTo>
                  <a:lnTo>
                    <a:pt x="69" y="122"/>
                  </a:lnTo>
                  <a:lnTo>
                    <a:pt x="103" y="0"/>
                  </a:lnTo>
                  <a:lnTo>
                    <a:pt x="129" y="0"/>
                  </a:lnTo>
                  <a:lnTo>
                    <a:pt x="163" y="122"/>
                  </a:lnTo>
                  <a:lnTo>
                    <a:pt x="194" y="0"/>
                  </a:lnTo>
                  <a:lnTo>
                    <a:pt x="232" y="0"/>
                  </a:lnTo>
                  <a:lnTo>
                    <a:pt x="177" y="189"/>
                  </a:lnTo>
                  <a:lnTo>
                    <a:pt x="148" y="189"/>
                  </a:lnTo>
                  <a:lnTo>
                    <a:pt x="116" y="71"/>
                  </a:lnTo>
                  <a:lnTo>
                    <a:pt x="84" y="189"/>
                  </a:lnTo>
                  <a:lnTo>
                    <a:pt x="55" y="189"/>
                  </a:lnTo>
                  <a:lnTo>
                    <a:pt x="0" y="0"/>
                  </a:lnTo>
                  <a:close/>
                  <a:moveTo>
                    <a:pt x="283" y="32"/>
                  </a:moveTo>
                  <a:lnTo>
                    <a:pt x="251" y="32"/>
                  </a:lnTo>
                  <a:lnTo>
                    <a:pt x="251" y="0"/>
                  </a:lnTo>
                  <a:lnTo>
                    <a:pt x="283" y="0"/>
                  </a:lnTo>
                  <a:lnTo>
                    <a:pt x="283" y="32"/>
                  </a:lnTo>
                  <a:close/>
                  <a:moveTo>
                    <a:pt x="251" y="189"/>
                  </a:moveTo>
                  <a:lnTo>
                    <a:pt x="251" y="46"/>
                  </a:lnTo>
                  <a:lnTo>
                    <a:pt x="283" y="46"/>
                  </a:lnTo>
                  <a:lnTo>
                    <a:pt x="283" y="189"/>
                  </a:lnTo>
                  <a:lnTo>
                    <a:pt x="251" y="189"/>
                  </a:lnTo>
                  <a:close/>
                  <a:moveTo>
                    <a:pt x="349" y="46"/>
                  </a:moveTo>
                  <a:lnTo>
                    <a:pt x="349" y="62"/>
                  </a:lnTo>
                  <a:cubicBezTo>
                    <a:pt x="354" y="56"/>
                    <a:pt x="359" y="51"/>
                    <a:pt x="366" y="48"/>
                  </a:cubicBezTo>
                  <a:cubicBezTo>
                    <a:pt x="372" y="45"/>
                    <a:pt x="379" y="43"/>
                    <a:pt x="387" y="43"/>
                  </a:cubicBezTo>
                  <a:cubicBezTo>
                    <a:pt x="397" y="43"/>
                    <a:pt x="406" y="45"/>
                    <a:pt x="414" y="49"/>
                  </a:cubicBezTo>
                  <a:cubicBezTo>
                    <a:pt x="422" y="53"/>
                    <a:pt x="428" y="59"/>
                    <a:pt x="433" y="67"/>
                  </a:cubicBezTo>
                  <a:cubicBezTo>
                    <a:pt x="436" y="72"/>
                    <a:pt x="439" y="78"/>
                    <a:pt x="440" y="84"/>
                  </a:cubicBezTo>
                  <a:cubicBezTo>
                    <a:pt x="442" y="91"/>
                    <a:pt x="442" y="101"/>
                    <a:pt x="442" y="113"/>
                  </a:cubicBezTo>
                  <a:lnTo>
                    <a:pt x="442" y="189"/>
                  </a:lnTo>
                  <a:lnTo>
                    <a:pt x="409" y="189"/>
                  </a:lnTo>
                  <a:lnTo>
                    <a:pt x="409" y="126"/>
                  </a:lnTo>
                  <a:cubicBezTo>
                    <a:pt x="409" y="107"/>
                    <a:pt x="407" y="93"/>
                    <a:pt x="402" y="86"/>
                  </a:cubicBezTo>
                  <a:cubicBezTo>
                    <a:pt x="398" y="79"/>
                    <a:pt x="390" y="76"/>
                    <a:pt x="380" y="76"/>
                  </a:cubicBezTo>
                  <a:cubicBezTo>
                    <a:pt x="369" y="76"/>
                    <a:pt x="361" y="80"/>
                    <a:pt x="356" y="87"/>
                  </a:cubicBezTo>
                  <a:cubicBezTo>
                    <a:pt x="351" y="95"/>
                    <a:pt x="349" y="109"/>
                    <a:pt x="349" y="128"/>
                  </a:cubicBezTo>
                  <a:lnTo>
                    <a:pt x="349" y="189"/>
                  </a:lnTo>
                  <a:lnTo>
                    <a:pt x="316" y="189"/>
                  </a:lnTo>
                  <a:lnTo>
                    <a:pt x="316" y="46"/>
                  </a:lnTo>
                  <a:lnTo>
                    <a:pt x="349" y="46"/>
                  </a:lnTo>
                  <a:close/>
                  <a:moveTo>
                    <a:pt x="507" y="46"/>
                  </a:moveTo>
                  <a:lnTo>
                    <a:pt x="507" y="62"/>
                  </a:lnTo>
                  <a:cubicBezTo>
                    <a:pt x="512" y="56"/>
                    <a:pt x="517" y="51"/>
                    <a:pt x="524" y="48"/>
                  </a:cubicBezTo>
                  <a:cubicBezTo>
                    <a:pt x="530" y="45"/>
                    <a:pt x="537" y="43"/>
                    <a:pt x="545" y="43"/>
                  </a:cubicBezTo>
                  <a:cubicBezTo>
                    <a:pt x="555" y="43"/>
                    <a:pt x="564" y="45"/>
                    <a:pt x="572" y="49"/>
                  </a:cubicBezTo>
                  <a:cubicBezTo>
                    <a:pt x="580" y="53"/>
                    <a:pt x="586" y="59"/>
                    <a:pt x="591" y="67"/>
                  </a:cubicBezTo>
                  <a:cubicBezTo>
                    <a:pt x="594" y="72"/>
                    <a:pt x="597" y="78"/>
                    <a:pt x="598" y="84"/>
                  </a:cubicBezTo>
                  <a:cubicBezTo>
                    <a:pt x="599" y="91"/>
                    <a:pt x="600" y="101"/>
                    <a:pt x="600" y="113"/>
                  </a:cubicBezTo>
                  <a:lnTo>
                    <a:pt x="600" y="189"/>
                  </a:lnTo>
                  <a:lnTo>
                    <a:pt x="567" y="189"/>
                  </a:lnTo>
                  <a:lnTo>
                    <a:pt x="567" y="126"/>
                  </a:lnTo>
                  <a:cubicBezTo>
                    <a:pt x="567" y="107"/>
                    <a:pt x="565" y="93"/>
                    <a:pt x="560" y="86"/>
                  </a:cubicBezTo>
                  <a:cubicBezTo>
                    <a:pt x="556" y="79"/>
                    <a:pt x="548" y="76"/>
                    <a:pt x="538" y="76"/>
                  </a:cubicBezTo>
                  <a:cubicBezTo>
                    <a:pt x="527" y="76"/>
                    <a:pt x="519" y="80"/>
                    <a:pt x="514" y="87"/>
                  </a:cubicBezTo>
                  <a:cubicBezTo>
                    <a:pt x="509" y="95"/>
                    <a:pt x="506" y="109"/>
                    <a:pt x="506" y="128"/>
                  </a:cubicBezTo>
                  <a:lnTo>
                    <a:pt x="506" y="189"/>
                  </a:lnTo>
                  <a:lnTo>
                    <a:pt x="474" y="189"/>
                  </a:lnTo>
                  <a:lnTo>
                    <a:pt x="474" y="46"/>
                  </a:lnTo>
                  <a:lnTo>
                    <a:pt x="507" y="46"/>
                  </a:lnTo>
                  <a:close/>
                  <a:moveTo>
                    <a:pt x="737" y="102"/>
                  </a:moveTo>
                  <a:cubicBezTo>
                    <a:pt x="734" y="92"/>
                    <a:pt x="729" y="85"/>
                    <a:pt x="722" y="80"/>
                  </a:cubicBezTo>
                  <a:cubicBezTo>
                    <a:pt x="716" y="75"/>
                    <a:pt x="707" y="73"/>
                    <a:pt x="697" y="73"/>
                  </a:cubicBezTo>
                  <a:cubicBezTo>
                    <a:pt x="688" y="73"/>
                    <a:pt x="680" y="75"/>
                    <a:pt x="673" y="81"/>
                  </a:cubicBezTo>
                  <a:cubicBezTo>
                    <a:pt x="666" y="86"/>
                    <a:pt x="662" y="93"/>
                    <a:pt x="659" y="102"/>
                  </a:cubicBezTo>
                  <a:lnTo>
                    <a:pt x="737" y="102"/>
                  </a:lnTo>
                  <a:close/>
                  <a:moveTo>
                    <a:pt x="658" y="128"/>
                  </a:moveTo>
                  <a:cubicBezTo>
                    <a:pt x="659" y="138"/>
                    <a:pt x="663" y="146"/>
                    <a:pt x="670" y="152"/>
                  </a:cubicBezTo>
                  <a:cubicBezTo>
                    <a:pt x="677" y="158"/>
                    <a:pt x="686" y="161"/>
                    <a:pt x="698" y="161"/>
                  </a:cubicBezTo>
                  <a:cubicBezTo>
                    <a:pt x="705" y="161"/>
                    <a:pt x="712" y="160"/>
                    <a:pt x="718" y="156"/>
                  </a:cubicBezTo>
                  <a:cubicBezTo>
                    <a:pt x="723" y="153"/>
                    <a:pt x="728" y="149"/>
                    <a:pt x="732" y="143"/>
                  </a:cubicBezTo>
                  <a:lnTo>
                    <a:pt x="767" y="143"/>
                  </a:lnTo>
                  <a:cubicBezTo>
                    <a:pt x="761" y="159"/>
                    <a:pt x="752" y="171"/>
                    <a:pt x="740" y="180"/>
                  </a:cubicBezTo>
                  <a:cubicBezTo>
                    <a:pt x="728" y="188"/>
                    <a:pt x="714" y="192"/>
                    <a:pt x="698" y="192"/>
                  </a:cubicBezTo>
                  <a:cubicBezTo>
                    <a:pt x="688" y="192"/>
                    <a:pt x="678" y="191"/>
                    <a:pt x="669" y="187"/>
                  </a:cubicBezTo>
                  <a:cubicBezTo>
                    <a:pt x="660" y="183"/>
                    <a:pt x="652" y="178"/>
                    <a:pt x="645" y="170"/>
                  </a:cubicBezTo>
                  <a:cubicBezTo>
                    <a:pt x="638" y="163"/>
                    <a:pt x="633" y="155"/>
                    <a:pt x="629" y="146"/>
                  </a:cubicBezTo>
                  <a:cubicBezTo>
                    <a:pt x="626" y="137"/>
                    <a:pt x="624" y="127"/>
                    <a:pt x="624" y="118"/>
                  </a:cubicBezTo>
                  <a:cubicBezTo>
                    <a:pt x="624" y="108"/>
                    <a:pt x="626" y="98"/>
                    <a:pt x="629" y="90"/>
                  </a:cubicBezTo>
                  <a:cubicBezTo>
                    <a:pt x="632" y="81"/>
                    <a:pt x="637" y="73"/>
                    <a:pt x="644" y="66"/>
                  </a:cubicBezTo>
                  <a:cubicBezTo>
                    <a:pt x="651" y="58"/>
                    <a:pt x="660" y="52"/>
                    <a:pt x="669" y="48"/>
                  </a:cubicBezTo>
                  <a:cubicBezTo>
                    <a:pt x="678" y="44"/>
                    <a:pt x="687" y="42"/>
                    <a:pt x="697" y="42"/>
                  </a:cubicBezTo>
                  <a:cubicBezTo>
                    <a:pt x="709" y="42"/>
                    <a:pt x="721" y="45"/>
                    <a:pt x="732" y="50"/>
                  </a:cubicBezTo>
                  <a:cubicBezTo>
                    <a:pt x="742" y="56"/>
                    <a:pt x="751" y="64"/>
                    <a:pt x="759" y="74"/>
                  </a:cubicBezTo>
                  <a:cubicBezTo>
                    <a:pt x="764" y="80"/>
                    <a:pt x="767" y="87"/>
                    <a:pt x="769" y="95"/>
                  </a:cubicBezTo>
                  <a:cubicBezTo>
                    <a:pt x="771" y="102"/>
                    <a:pt x="772" y="111"/>
                    <a:pt x="772" y="121"/>
                  </a:cubicBezTo>
                  <a:cubicBezTo>
                    <a:pt x="772" y="122"/>
                    <a:pt x="772" y="123"/>
                    <a:pt x="772" y="124"/>
                  </a:cubicBezTo>
                  <a:cubicBezTo>
                    <a:pt x="772" y="126"/>
                    <a:pt x="772" y="127"/>
                    <a:pt x="772" y="128"/>
                  </a:cubicBezTo>
                  <a:lnTo>
                    <a:pt x="658" y="128"/>
                  </a:lnTo>
                  <a:close/>
                  <a:moveTo>
                    <a:pt x="863" y="75"/>
                  </a:moveTo>
                  <a:cubicBezTo>
                    <a:pt x="850" y="76"/>
                    <a:pt x="841" y="80"/>
                    <a:pt x="836" y="85"/>
                  </a:cubicBezTo>
                  <a:cubicBezTo>
                    <a:pt x="831" y="91"/>
                    <a:pt x="828" y="101"/>
                    <a:pt x="828" y="116"/>
                  </a:cubicBezTo>
                  <a:lnTo>
                    <a:pt x="828" y="189"/>
                  </a:lnTo>
                  <a:lnTo>
                    <a:pt x="795" y="189"/>
                  </a:lnTo>
                  <a:lnTo>
                    <a:pt x="795" y="46"/>
                  </a:lnTo>
                  <a:lnTo>
                    <a:pt x="826" y="46"/>
                  </a:lnTo>
                  <a:lnTo>
                    <a:pt x="826" y="63"/>
                  </a:lnTo>
                  <a:cubicBezTo>
                    <a:pt x="831" y="56"/>
                    <a:pt x="837" y="52"/>
                    <a:pt x="843" y="49"/>
                  </a:cubicBezTo>
                  <a:cubicBezTo>
                    <a:pt x="849" y="46"/>
                    <a:pt x="855" y="44"/>
                    <a:pt x="863" y="44"/>
                  </a:cubicBezTo>
                  <a:lnTo>
                    <a:pt x="863" y="75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727743AC-D1D9-B0AB-17E9-DAD0ABBDE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234" y="123375"/>
            <a:ext cx="576343" cy="57536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D35A946-E670-FF8E-8987-61413C887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103" y="159388"/>
            <a:ext cx="494950" cy="536895"/>
          </a:xfrm>
          <a:prstGeom prst="rect">
            <a:avLst/>
          </a:prstGeom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C21E10A-D3D7-5AC2-FABC-C4AD42EEB2FD}"/>
              </a:ext>
            </a:extLst>
          </p:cNvPr>
          <p:cNvCxnSpPr/>
          <p:nvPr/>
        </p:nvCxnSpPr>
        <p:spPr>
          <a:xfrm flipV="1">
            <a:off x="9881045" y="5901659"/>
            <a:ext cx="0" cy="723275"/>
          </a:xfrm>
          <a:prstGeom prst="line">
            <a:avLst/>
          </a:prstGeom>
          <a:ln w="12700">
            <a:solidFill>
              <a:srgbClr val="2C50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82B1E88-0AC3-0DA2-5B29-0C36F5AEA9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054" y="85198"/>
            <a:ext cx="1604677" cy="59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59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579B7-1653-CBE7-AD41-4D2AB3E19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E57991-91B7-47B4-E6F5-55C8132F1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62861"/>
              </p:ext>
            </p:extLst>
          </p:nvPr>
        </p:nvGraphicFramePr>
        <p:xfrm>
          <a:off x="162231" y="145394"/>
          <a:ext cx="11867537" cy="6237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8117">
                  <a:extLst>
                    <a:ext uri="{9D8B030D-6E8A-4147-A177-3AD203B41FA5}">
                      <a16:colId xmlns:a16="http://schemas.microsoft.com/office/drawing/2014/main" val="934853902"/>
                    </a:ext>
                  </a:extLst>
                </a:gridCol>
                <a:gridCol w="2113936">
                  <a:extLst>
                    <a:ext uri="{9D8B030D-6E8A-4147-A177-3AD203B41FA5}">
                      <a16:colId xmlns:a16="http://schemas.microsoft.com/office/drawing/2014/main" val="3154784366"/>
                    </a:ext>
                  </a:extLst>
                </a:gridCol>
                <a:gridCol w="894735">
                  <a:extLst>
                    <a:ext uri="{9D8B030D-6E8A-4147-A177-3AD203B41FA5}">
                      <a16:colId xmlns:a16="http://schemas.microsoft.com/office/drawing/2014/main" val="3059789532"/>
                    </a:ext>
                  </a:extLst>
                </a:gridCol>
                <a:gridCol w="1120878">
                  <a:extLst>
                    <a:ext uri="{9D8B030D-6E8A-4147-A177-3AD203B41FA5}">
                      <a16:colId xmlns:a16="http://schemas.microsoft.com/office/drawing/2014/main" val="1617227288"/>
                    </a:ext>
                  </a:extLst>
                </a:gridCol>
                <a:gridCol w="973393">
                  <a:extLst>
                    <a:ext uri="{9D8B030D-6E8A-4147-A177-3AD203B41FA5}">
                      <a16:colId xmlns:a16="http://schemas.microsoft.com/office/drawing/2014/main" val="1444276063"/>
                    </a:ext>
                  </a:extLst>
                </a:gridCol>
                <a:gridCol w="2364658">
                  <a:extLst>
                    <a:ext uri="{9D8B030D-6E8A-4147-A177-3AD203B41FA5}">
                      <a16:colId xmlns:a16="http://schemas.microsoft.com/office/drawing/2014/main" val="497464692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3553915006"/>
                    </a:ext>
                  </a:extLst>
                </a:gridCol>
                <a:gridCol w="432619">
                  <a:extLst>
                    <a:ext uri="{9D8B030D-6E8A-4147-A177-3AD203B41FA5}">
                      <a16:colId xmlns:a16="http://schemas.microsoft.com/office/drawing/2014/main" val="739857160"/>
                    </a:ext>
                  </a:extLst>
                </a:gridCol>
                <a:gridCol w="442453">
                  <a:extLst>
                    <a:ext uri="{9D8B030D-6E8A-4147-A177-3AD203B41FA5}">
                      <a16:colId xmlns:a16="http://schemas.microsoft.com/office/drawing/2014/main" val="1656374330"/>
                    </a:ext>
                  </a:extLst>
                </a:gridCol>
              </a:tblGrid>
              <a:tr h="1012867">
                <a:tc gridSpan="9"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Broome and Around Bus Charters, Tours &amp; Private Vehicle</a:t>
                      </a:r>
                    </a:p>
                    <a:p>
                      <a:r>
                        <a:rPr lang="en-US" sz="1400" b="0" dirty="0">
                          <a:latin typeface="+mn-lt"/>
                        </a:rPr>
                        <a:t>Prices Valid 1 April, 2025 to 31 March, 2026  </a:t>
                      </a:r>
                      <a:r>
                        <a:rPr lang="en-US" sz="1100" b="0" dirty="0">
                          <a:latin typeface="+mn-lt"/>
                        </a:rPr>
                        <a:t>(Retail Rates, AUS </a:t>
                      </a:r>
                      <a:r>
                        <a:rPr lang="en-US" sz="1100" b="0" dirty="0" err="1">
                          <a:latin typeface="+mn-lt"/>
                        </a:rPr>
                        <a:t>inc</a:t>
                      </a:r>
                      <a:r>
                        <a:rPr lang="en-US" sz="1100" b="0" dirty="0">
                          <a:latin typeface="+mn-lt"/>
                        </a:rPr>
                        <a:t> GST)</a:t>
                      </a:r>
                    </a:p>
                    <a:p>
                      <a:endParaRPr lang="en-US" sz="1400" b="0" dirty="0">
                        <a:latin typeface="+mn-lt"/>
                      </a:endParaRPr>
                    </a:p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000" dirty="0">
                          <a:latin typeface="+mn-lt"/>
                        </a:rPr>
                        <a:t>#2 of 90 Tours in Broome TripAdvisor  - 2024 | #1 of 14 Incredible Tours by Australian </a:t>
                      </a:r>
                      <a:r>
                        <a:rPr lang="en-US" sz="1000" dirty="0" err="1">
                          <a:latin typeface="+mn-lt"/>
                        </a:rPr>
                        <a:t>Traveller</a:t>
                      </a:r>
                      <a:r>
                        <a:rPr lang="en-US" sz="1000" dirty="0">
                          <a:latin typeface="+mn-lt"/>
                        </a:rPr>
                        <a:t> Magazine – 2023</a:t>
                      </a:r>
                    </a:p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000" dirty="0">
                          <a:latin typeface="+mn-lt"/>
                        </a:rPr>
                        <a:t>P: 0419 018 800 e: info@broomeandaround.com.au | w: broomeandaround.com.au | </a:t>
                      </a:r>
                      <a:r>
                        <a:rPr lang="en-US" sz="800" b="0" dirty="0">
                          <a:latin typeface="+mn-lt"/>
                        </a:rPr>
                        <a:t>ABN:  86 689 344 043</a:t>
                      </a:r>
                      <a:r>
                        <a:rPr lang="en-US" dirty="0">
                          <a:latin typeface="DM Sans" pitchFamily="2" charset="0"/>
                        </a:rPr>
                        <a:t>	                                                                  </a:t>
                      </a:r>
                      <a:r>
                        <a:rPr lang="en-US" sz="10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Bookeable</a:t>
                      </a:r>
                      <a:r>
                        <a:rPr lang="en-US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Tours on Rezdy | Page 2</a:t>
                      </a:r>
                      <a:endParaRPr lang="en-A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rgbClr val="2C50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solidFill>
                      <a:srgbClr val="2C5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62191"/>
                  </a:ext>
                </a:extLst>
              </a:tr>
              <a:tr h="257251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Tour Highlights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Departs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Pick-up Details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Duration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Inclusions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Adult</a:t>
                      </a:r>
                      <a:endParaRPr lang="en-AU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Conc</a:t>
                      </a:r>
                      <a:endParaRPr lang="en-AU" sz="1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Child </a:t>
                      </a:r>
                      <a:r>
                        <a:rPr lang="en-US" sz="1000" b="0" dirty="0">
                          <a:solidFill>
                            <a:schemeClr val="bg1"/>
                          </a:solidFill>
                          <a:latin typeface="+mn-lt"/>
                        </a:rPr>
                        <a:t>5-15</a:t>
                      </a:r>
                      <a:endParaRPr lang="en-AU" sz="10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628378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NEW : 4WD 7-Seater Private Vehicle Available for Private Tours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b="1" dirty="0">
                          <a:solidFill>
                            <a:schemeClr val="bg1"/>
                          </a:solidFill>
                        </a:rPr>
                        <a:t>3 hrs – $600 per tour | Min 1, Max 6</a:t>
                      </a:r>
                      <a:br>
                        <a:rPr lang="en-AU" sz="10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AU" sz="1000" dirty="0">
                          <a:solidFill>
                            <a:schemeClr val="bg1"/>
                          </a:solidFill>
                        </a:rPr>
                        <a:t>Discover Broome in style – tailored stories, comfort &amp; optional add-ons.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Engage, explore and unwind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bg1"/>
                          </a:solidFill>
                          <a:latin typeface="+mn-lt"/>
                        </a:rPr>
                        <a:t>Min 1 pax | Max 6 pax</a:t>
                      </a:r>
                      <a:endParaRPr lang="en-AU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Private &amp; out of the ordinary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Hidden beaches – absolutely!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Pearling history &amp; dinosaur footprints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Japanese Cemetery &amp; Town Beach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Legendary stories brought to life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Fully tailored – your tour, your way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Ideal for Kimberley </a:t>
                      </a:r>
                      <a:r>
                        <a:rPr lang="en-US" sz="900" b="1" dirty="0" err="1">
                          <a:solidFill>
                            <a:schemeClr val="accent1"/>
                          </a:solidFill>
                        </a:rPr>
                        <a:t>travellers</a:t>
                      </a:r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!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AM &amp; PM </a:t>
                      </a:r>
                      <a:r>
                        <a:rPr lang="en-US" sz="900">
                          <a:solidFill>
                            <a:schemeClr val="accent1"/>
                          </a:solidFill>
                          <a:latin typeface="+mn-lt"/>
                        </a:rPr>
                        <a:t>and </a:t>
                      </a:r>
                    </a:p>
                    <a:p>
                      <a:pPr algn="ctr"/>
                      <a:r>
                        <a:rPr lang="en-US" sz="900">
                          <a:solidFill>
                            <a:schemeClr val="accent1"/>
                          </a:solidFill>
                          <a:latin typeface="+mn-lt"/>
                        </a:rPr>
                        <a:t>on </a:t>
                      </a: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Request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5-10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1pax | Max 6 pax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9am – 12 Noon </a:t>
                      </a:r>
                      <a:b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</a:b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2pm – 5pm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Or On Request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3 Hours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Hotel pick-up &amp;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Chilled towels, cold water &amp; biscuits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Food &amp; drinks available on request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Your tour, your way Expert local guide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Luggage storage available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Airport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1-4 Pax</a:t>
                      </a:r>
                    </a:p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$600</a:t>
                      </a:r>
                    </a:p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Up to 6 Pax is okay</a:t>
                      </a:r>
                    </a:p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Same rate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NA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NA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417916"/>
                  </a:ext>
                </a:extLst>
              </a:tr>
              <a:tr h="935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Add-On Experiences VIP</a:t>
                      </a:r>
                      <a:br>
                        <a:rPr lang="en-US" sz="1000">
                          <a:solidFill>
                            <a:schemeClr val="bg1"/>
                          </a:solidFill>
                        </a:rPr>
                      </a:br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Brewery &amp; gin tastings, pearl showroom visits, art &amp; Aboriginal tours, museums &amp; more – </a:t>
                      </a:r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your tour, your way</a:t>
                      </a:r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.</a:t>
                      </a:r>
                      <a:br>
                        <a:rPr lang="en-US" sz="1000">
                          <a:solidFill>
                            <a:schemeClr val="bg1"/>
                          </a:solidFill>
                        </a:rPr>
                      </a:br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Ask us about customised options</a:t>
                      </a:r>
                      <a:br>
                        <a:rPr lang="en-US" sz="1000">
                          <a:solidFill>
                            <a:schemeClr val="bg1"/>
                          </a:solidFill>
                        </a:rPr>
                      </a:br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Immersive, meaningful – a Broome must-do!</a:t>
                      </a:r>
                      <a:endParaRPr lang="en-AU" sz="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1F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Long lunches, gin paddles &amp; private shopping tours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Discover top local art galleries</a:t>
                      </a:r>
                    </a:p>
                    <a:p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Explore Broome’s pearling story</a:t>
                      </a:r>
                    </a:p>
                    <a:p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Visit three standout museums</a:t>
                      </a:r>
                    </a:p>
                    <a:p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Go off the beaten track with hidden gems</a:t>
                      </a: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Tailored for Kimberley visitors!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Daily on Request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5-10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1 pax | TBC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Depending on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Add-ons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1 - 4 Hours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algn="ctr"/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Hotel pick-up &amp;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Private guided tour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All entry fees included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Luggage storage available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Airport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Varying from $15 , $40,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Price on application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$75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$35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951211"/>
                  </a:ext>
                </a:extLst>
              </a:tr>
              <a:tr h="14291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CYGNET BAY TOUR – NEW EXCLUSIVE DAY TOUR -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Broome's Pearling Heritage &amp; Coastal Beauty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  <a:defRPr/>
                      </a:pPr>
                      <a:r>
                        <a:rPr lang="en-U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Live pearl harvest, outback experience &amp; showroom Lunch at Cygnet Bay with sweeping views of the bay VIP access to the Old Lugger's Camp &amp; Cemetery -  Visit iconic Beagle Bay –WOW Pearl Shell Church &amp; Pearl Shell  Alter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bg1"/>
                          </a:solidFill>
                          <a:latin typeface="+mn-lt"/>
                        </a:rPr>
                        <a:t>Min 8 pax | Max 22 pax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EXCLUSIVELY FOR BROOME AND AROUND 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endParaRPr lang="en-AU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900" dirty="0">
                          <a:solidFill>
                            <a:schemeClr val="accent1"/>
                          </a:solidFill>
                        </a:rPr>
                        <a:t>Immerse in outback Australia at this family rich pearling rugged coastal beauty  | Outback harvest &amp; showroom experience  </a:t>
                      </a:r>
                    </a:p>
                    <a:p>
                      <a:r>
                        <a:rPr lang="en-AU" sz="900" dirty="0">
                          <a:solidFill>
                            <a:schemeClr val="accent1"/>
                          </a:solidFill>
                        </a:rPr>
                        <a:t>Delicious lunch with bay views </a:t>
                      </a:r>
                    </a:p>
                    <a:p>
                      <a:r>
                        <a:rPr lang="en-AU" sz="900" dirty="0">
                          <a:solidFill>
                            <a:schemeClr val="accent1"/>
                          </a:solidFill>
                        </a:rPr>
                        <a:t>VIP access to the Old Lugger’s Camp &amp; historic cemetery </a:t>
                      </a:r>
                    </a:p>
                    <a:p>
                      <a:r>
                        <a:rPr lang="en-AU" sz="900" dirty="0">
                          <a:solidFill>
                            <a:schemeClr val="accent1"/>
                          </a:solidFill>
                        </a:rPr>
                        <a:t>Iconic visit to Beagle Bay’s WOW Pearl Shell Church &amp; Altar </a:t>
                      </a: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DM Sans" pitchFamily="2" charset="0"/>
                        </a:rPr>
                        <a:t>Relevant for Kimberley visitors!</a:t>
                      </a: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DM Sans" pitchFamily="2" charset="0"/>
                        </a:rPr>
                        <a:t>Return Flight Option Available</a:t>
                      </a:r>
                      <a:endParaRPr lang="en-AU" sz="9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Tues and Thursday and on Request 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8 pax | Max 22 pax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7am – 6pm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chemeClr val="accent1"/>
                          </a:solidFill>
                          <a:latin typeface="+mn-lt"/>
                        </a:rPr>
                        <a:t>Aproximately</a:t>
                      </a:r>
                      <a:endParaRPr lang="en-US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5pm Finish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 with Fly Option approximately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Hotel pick-up &amp;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Entry fees included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Ginger &amp; mango beer tastings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Free time to purchase lunch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Luggage storage available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Airport drop-off included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$295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$275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$235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712783"/>
                  </a:ext>
                </a:extLst>
              </a:tr>
              <a:tr h="1042428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Group &amp; Private Tours, Charters, Transport NEW BUS : 57, 53, 29, 28 and 22 Seaters </a:t>
                      </a:r>
                    </a:p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+ 1 x 12 -Seater PLUS NEW 4WD 7-Seater Bespoke Tours, Town Tours, Mix and Match Tours </a:t>
                      </a:r>
                      <a:r>
                        <a:rPr lang="en-US" sz="1000" b="1" dirty="0" err="1">
                          <a:solidFill>
                            <a:schemeClr val="bg1"/>
                          </a:solidFill>
                        </a:rPr>
                        <a:t>inc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 Lunch &amp; Distillery Tour </a:t>
                      </a:r>
                    </a:p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+mn-lt"/>
                        </a:rPr>
                        <a:t>Partners with over 30  local businesses</a:t>
                      </a:r>
                      <a:endParaRPr lang="en-US" sz="9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1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Expert local guides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Cruise ship &amp; luggage pick-ups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Airport transfers with luggage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Cygnet Bay Pearl Farm &amp; Eco Beach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Access to top venues, beaches &amp; experiences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All Day and Night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Broome Hotels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 pick up at approx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accent1"/>
                          </a:solidFill>
                          <a:latin typeface="+mn-lt"/>
                        </a:rPr>
                        <a:t>10-15 mins prior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accent1"/>
                          </a:solidFill>
                          <a:latin typeface="+mn-lt"/>
                        </a:rPr>
                        <a:t>Min 1 pax | Max 250 pax</a:t>
                      </a:r>
                      <a:endParaRPr lang="en-AU" sz="9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accent1"/>
                          </a:solidFill>
                          <a:latin typeface="+mn-lt"/>
                        </a:rPr>
                        <a:t>As requested</a:t>
                      </a:r>
                      <a:endParaRPr lang="en-AU" sz="9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Hotel pick-up &amp; drop-off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Custom schedules</a:t>
                      </a:r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 – 1, 3 or 5-day options EG</a:t>
                      </a: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Transfers for dinners, hens, bucks &amp; race days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Camel tour transfers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en-US" sz="900" b="1" dirty="0">
                          <a:solidFill>
                            <a:schemeClr val="accent1"/>
                          </a:solidFill>
                        </a:rPr>
                        <a:t>Group events, weddings, sunset drinks &amp; welcome transfers – on request</a:t>
                      </a:r>
                      <a:endParaRPr lang="en-US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108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From $175 per hour depending on vehicle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NA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accent1"/>
                          </a:solidFill>
                        </a:rPr>
                        <a:t>NA</a:t>
                      </a:r>
                      <a:endParaRPr lang="en-AU" sz="900" dirty="0">
                        <a:solidFill>
                          <a:schemeClr val="accent1"/>
                        </a:solidFill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559877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BF5FA23C-4090-BE1E-12DC-603E8CB4A14E}"/>
              </a:ext>
            </a:extLst>
          </p:cNvPr>
          <p:cNvGrpSpPr/>
          <p:nvPr/>
        </p:nvGrpSpPr>
        <p:grpSpPr>
          <a:xfrm>
            <a:off x="10166487" y="0"/>
            <a:ext cx="1609726" cy="782965"/>
            <a:chOff x="9040674" y="349644"/>
            <a:chExt cx="1609726" cy="78296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519D758-C394-7BED-6EC9-E448B60F1F7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40674" y="349644"/>
              <a:ext cx="1609726" cy="782965"/>
            </a:xfrm>
            <a:custGeom>
              <a:avLst/>
              <a:gdLst>
                <a:gd name="T0" fmla="*/ 5936 w 6191"/>
                <a:gd name="T1" fmla="*/ 3173 h 3173"/>
                <a:gd name="T2" fmla="*/ 211 w 6191"/>
                <a:gd name="T3" fmla="*/ 3168 h 3173"/>
                <a:gd name="T4" fmla="*/ 0 w 6191"/>
                <a:gd name="T5" fmla="*/ 0 h 3173"/>
                <a:gd name="T6" fmla="*/ 6191 w 6191"/>
                <a:gd name="T7" fmla="*/ 115 h 3173"/>
                <a:gd name="T8" fmla="*/ 5936 w 6191"/>
                <a:gd name="T9" fmla="*/ 3173 h 3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91" h="3173">
                  <a:moveTo>
                    <a:pt x="5936" y="3173"/>
                  </a:moveTo>
                  <a:lnTo>
                    <a:pt x="211" y="3168"/>
                  </a:lnTo>
                  <a:lnTo>
                    <a:pt x="0" y="0"/>
                  </a:lnTo>
                  <a:lnTo>
                    <a:pt x="6191" y="115"/>
                  </a:lnTo>
                  <a:lnTo>
                    <a:pt x="5936" y="31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77800" dist="38100" dir="13500000" algn="br" rotWithShape="0">
                <a:prstClr val="black">
                  <a:alpha val="26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F08D5F3-30B5-DB54-BC64-584B154CED4F}"/>
                </a:ext>
              </a:extLst>
            </p:cNvPr>
            <p:cNvGrpSpPr/>
            <p:nvPr/>
          </p:nvGrpSpPr>
          <p:grpSpPr>
            <a:xfrm>
              <a:off x="9215703" y="491094"/>
              <a:ext cx="1259667" cy="500063"/>
              <a:chOff x="714375" y="2617788"/>
              <a:chExt cx="1787525" cy="709612"/>
            </a:xfrm>
          </p:grpSpPr>
          <p:sp>
            <p:nvSpPr>
              <p:cNvPr id="12" name="Freeform 26">
                <a:extLst>
                  <a:ext uri="{FF2B5EF4-FFF2-40B4-BE49-F238E27FC236}">
                    <a16:creationId xmlns:a16="http://schemas.microsoft.com/office/drawing/2014/main" id="{C22FA169-C350-B181-90C3-794C5DB96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3500" y="3055938"/>
                <a:ext cx="773113" cy="244475"/>
              </a:xfrm>
              <a:custGeom>
                <a:avLst/>
                <a:gdLst>
                  <a:gd name="T0" fmla="*/ 477 w 2147"/>
                  <a:gd name="T1" fmla="*/ 494 h 673"/>
                  <a:gd name="T2" fmla="*/ 440 w 2147"/>
                  <a:gd name="T3" fmla="*/ 361 h 673"/>
                  <a:gd name="T4" fmla="*/ 409 w 2147"/>
                  <a:gd name="T5" fmla="*/ 523 h 673"/>
                  <a:gd name="T6" fmla="*/ 282 w 2147"/>
                  <a:gd name="T7" fmla="*/ 445 h 673"/>
                  <a:gd name="T8" fmla="*/ 286 w 2147"/>
                  <a:gd name="T9" fmla="*/ 374 h 673"/>
                  <a:gd name="T10" fmla="*/ 223 w 2147"/>
                  <a:gd name="T11" fmla="*/ 380 h 673"/>
                  <a:gd name="T12" fmla="*/ 134 w 2147"/>
                  <a:gd name="T13" fmla="*/ 409 h 673"/>
                  <a:gd name="T14" fmla="*/ 109 w 2147"/>
                  <a:gd name="T15" fmla="*/ 671 h 673"/>
                  <a:gd name="T16" fmla="*/ 299 w 2147"/>
                  <a:gd name="T17" fmla="*/ 661 h 673"/>
                  <a:gd name="T18" fmla="*/ 406 w 2147"/>
                  <a:gd name="T19" fmla="*/ 646 h 673"/>
                  <a:gd name="T20" fmla="*/ 466 w 2147"/>
                  <a:gd name="T21" fmla="*/ 651 h 673"/>
                  <a:gd name="T22" fmla="*/ 645 w 2147"/>
                  <a:gd name="T23" fmla="*/ 444 h 673"/>
                  <a:gd name="T24" fmla="*/ 480 w 2147"/>
                  <a:gd name="T25" fmla="*/ 496 h 673"/>
                  <a:gd name="T26" fmla="*/ 69 w 2147"/>
                  <a:gd name="T27" fmla="*/ 562 h 673"/>
                  <a:gd name="T28" fmla="*/ 200 w 2147"/>
                  <a:gd name="T29" fmla="*/ 489 h 673"/>
                  <a:gd name="T30" fmla="*/ 957 w 2147"/>
                  <a:gd name="T31" fmla="*/ 437 h 673"/>
                  <a:gd name="T32" fmla="*/ 806 w 2147"/>
                  <a:gd name="T33" fmla="*/ 349 h 673"/>
                  <a:gd name="T34" fmla="*/ 746 w 2147"/>
                  <a:gd name="T35" fmla="*/ 358 h 673"/>
                  <a:gd name="T36" fmla="*/ 658 w 2147"/>
                  <a:gd name="T37" fmla="*/ 495 h 673"/>
                  <a:gd name="T38" fmla="*/ 873 w 2147"/>
                  <a:gd name="T39" fmla="*/ 528 h 673"/>
                  <a:gd name="T40" fmla="*/ 942 w 2147"/>
                  <a:gd name="T41" fmla="*/ 521 h 673"/>
                  <a:gd name="T42" fmla="*/ 1136 w 2147"/>
                  <a:gd name="T43" fmla="*/ 558 h 673"/>
                  <a:gd name="T44" fmla="*/ 1234 w 2147"/>
                  <a:gd name="T45" fmla="*/ 636 h 673"/>
                  <a:gd name="T46" fmla="*/ 1357 w 2147"/>
                  <a:gd name="T47" fmla="*/ 633 h 673"/>
                  <a:gd name="T48" fmla="*/ 1362 w 2147"/>
                  <a:gd name="T49" fmla="*/ 630 h 673"/>
                  <a:gd name="T50" fmla="*/ 1501 w 2147"/>
                  <a:gd name="T51" fmla="*/ 616 h 673"/>
                  <a:gd name="T52" fmla="*/ 1586 w 2147"/>
                  <a:gd name="T53" fmla="*/ 501 h 673"/>
                  <a:gd name="T54" fmla="*/ 1388 w 2147"/>
                  <a:gd name="T55" fmla="*/ 479 h 673"/>
                  <a:gd name="T56" fmla="*/ 1366 w 2147"/>
                  <a:gd name="T57" fmla="*/ 342 h 673"/>
                  <a:gd name="T58" fmla="*/ 1307 w 2147"/>
                  <a:gd name="T59" fmla="*/ 551 h 673"/>
                  <a:gd name="T60" fmla="*/ 1233 w 2147"/>
                  <a:gd name="T61" fmla="*/ 419 h 673"/>
                  <a:gd name="T62" fmla="*/ 1243 w 2147"/>
                  <a:gd name="T63" fmla="*/ 348 h 673"/>
                  <a:gd name="T64" fmla="*/ 1180 w 2147"/>
                  <a:gd name="T65" fmla="*/ 350 h 673"/>
                  <a:gd name="T66" fmla="*/ 1031 w 2147"/>
                  <a:gd name="T67" fmla="*/ 567 h 673"/>
                  <a:gd name="T68" fmla="*/ 1035 w 2147"/>
                  <a:gd name="T69" fmla="*/ 401 h 673"/>
                  <a:gd name="T70" fmla="*/ 977 w 2147"/>
                  <a:gd name="T71" fmla="*/ 393 h 673"/>
                  <a:gd name="T72" fmla="*/ 957 w 2147"/>
                  <a:gd name="T73" fmla="*/ 437 h 673"/>
                  <a:gd name="T74" fmla="*/ 825 w 2147"/>
                  <a:gd name="T75" fmla="*/ 470 h 673"/>
                  <a:gd name="T76" fmla="*/ 793 w 2147"/>
                  <a:gd name="T77" fmla="*/ 393 h 673"/>
                  <a:gd name="T78" fmla="*/ 717 w 2147"/>
                  <a:gd name="T79" fmla="*/ 535 h 673"/>
                  <a:gd name="T80" fmla="*/ 790 w 2147"/>
                  <a:gd name="T81" fmla="*/ 526 h 673"/>
                  <a:gd name="T82" fmla="*/ 757 w 2147"/>
                  <a:gd name="T83" fmla="*/ 593 h 673"/>
                  <a:gd name="T84" fmla="*/ 2109 w 2147"/>
                  <a:gd name="T85" fmla="*/ 469 h 673"/>
                  <a:gd name="T86" fmla="*/ 1965 w 2147"/>
                  <a:gd name="T87" fmla="*/ 586 h 673"/>
                  <a:gd name="T88" fmla="*/ 2058 w 2147"/>
                  <a:gd name="T89" fmla="*/ 55 h 673"/>
                  <a:gd name="T90" fmla="*/ 1806 w 2147"/>
                  <a:gd name="T91" fmla="*/ 390 h 673"/>
                  <a:gd name="T92" fmla="*/ 1633 w 2147"/>
                  <a:gd name="T93" fmla="*/ 510 h 673"/>
                  <a:gd name="T94" fmla="*/ 1846 w 2147"/>
                  <a:gd name="T95" fmla="*/ 555 h 673"/>
                  <a:gd name="T96" fmla="*/ 2144 w 2147"/>
                  <a:gd name="T97" fmla="*/ 506 h 673"/>
                  <a:gd name="T98" fmla="*/ 1884 w 2147"/>
                  <a:gd name="T99" fmla="*/ 292 h 673"/>
                  <a:gd name="T100" fmla="*/ 1877 w 2147"/>
                  <a:gd name="T101" fmla="*/ 395 h 673"/>
                  <a:gd name="T102" fmla="*/ 1730 w 2147"/>
                  <a:gd name="T103" fmla="*/ 579 h 673"/>
                  <a:gd name="T104" fmla="*/ 1777 w 2147"/>
                  <a:gd name="T105" fmla="*/ 436 h 673"/>
                  <a:gd name="T106" fmla="*/ 1819 w 2147"/>
                  <a:gd name="T107" fmla="*/ 487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47" h="673">
                    <a:moveTo>
                      <a:pt x="480" y="496"/>
                    </a:moveTo>
                    <a:lnTo>
                      <a:pt x="477" y="494"/>
                    </a:lnTo>
                    <a:cubicBezTo>
                      <a:pt x="480" y="460"/>
                      <a:pt x="485" y="410"/>
                      <a:pt x="487" y="384"/>
                    </a:cubicBezTo>
                    <a:cubicBezTo>
                      <a:pt x="489" y="360"/>
                      <a:pt x="484" y="358"/>
                      <a:pt x="440" y="361"/>
                    </a:cubicBezTo>
                    <a:cubicBezTo>
                      <a:pt x="429" y="362"/>
                      <a:pt x="420" y="364"/>
                      <a:pt x="417" y="410"/>
                    </a:cubicBezTo>
                    <a:cubicBezTo>
                      <a:pt x="414" y="440"/>
                      <a:pt x="411" y="480"/>
                      <a:pt x="409" y="523"/>
                    </a:cubicBezTo>
                    <a:cubicBezTo>
                      <a:pt x="376" y="559"/>
                      <a:pt x="333" y="600"/>
                      <a:pt x="306" y="601"/>
                    </a:cubicBezTo>
                    <a:cubicBezTo>
                      <a:pt x="267" y="602"/>
                      <a:pt x="276" y="480"/>
                      <a:pt x="282" y="445"/>
                    </a:cubicBezTo>
                    <a:cubicBezTo>
                      <a:pt x="285" y="421"/>
                      <a:pt x="288" y="394"/>
                      <a:pt x="291" y="382"/>
                    </a:cubicBezTo>
                    <a:cubicBezTo>
                      <a:pt x="292" y="379"/>
                      <a:pt x="290" y="375"/>
                      <a:pt x="286" y="374"/>
                    </a:cubicBezTo>
                    <a:cubicBezTo>
                      <a:pt x="261" y="369"/>
                      <a:pt x="236" y="372"/>
                      <a:pt x="228" y="375"/>
                    </a:cubicBezTo>
                    <a:cubicBezTo>
                      <a:pt x="225" y="376"/>
                      <a:pt x="223" y="378"/>
                      <a:pt x="223" y="380"/>
                    </a:cubicBezTo>
                    <a:cubicBezTo>
                      <a:pt x="222" y="389"/>
                      <a:pt x="218" y="411"/>
                      <a:pt x="215" y="438"/>
                    </a:cubicBezTo>
                    <a:cubicBezTo>
                      <a:pt x="195" y="422"/>
                      <a:pt x="168" y="409"/>
                      <a:pt x="134" y="409"/>
                    </a:cubicBezTo>
                    <a:cubicBezTo>
                      <a:pt x="75" y="411"/>
                      <a:pt x="0" y="467"/>
                      <a:pt x="3" y="556"/>
                    </a:cubicBezTo>
                    <a:cubicBezTo>
                      <a:pt x="5" y="635"/>
                      <a:pt x="56" y="673"/>
                      <a:pt x="109" y="671"/>
                    </a:cubicBezTo>
                    <a:cubicBezTo>
                      <a:pt x="154" y="669"/>
                      <a:pt x="191" y="628"/>
                      <a:pt x="217" y="585"/>
                    </a:cubicBezTo>
                    <a:cubicBezTo>
                      <a:pt x="228" y="628"/>
                      <a:pt x="252" y="663"/>
                      <a:pt x="299" y="661"/>
                    </a:cubicBezTo>
                    <a:cubicBezTo>
                      <a:pt x="333" y="661"/>
                      <a:pt x="370" y="642"/>
                      <a:pt x="406" y="613"/>
                    </a:cubicBezTo>
                    <a:cubicBezTo>
                      <a:pt x="406" y="624"/>
                      <a:pt x="406" y="635"/>
                      <a:pt x="406" y="646"/>
                    </a:cubicBezTo>
                    <a:cubicBezTo>
                      <a:pt x="413" y="660"/>
                      <a:pt x="466" y="651"/>
                      <a:pt x="466" y="651"/>
                    </a:cubicBezTo>
                    <a:cubicBezTo>
                      <a:pt x="466" y="651"/>
                      <a:pt x="466" y="651"/>
                      <a:pt x="466" y="651"/>
                    </a:cubicBezTo>
                    <a:cubicBezTo>
                      <a:pt x="467" y="652"/>
                      <a:pt x="469" y="651"/>
                      <a:pt x="469" y="648"/>
                    </a:cubicBezTo>
                    <a:cubicBezTo>
                      <a:pt x="485" y="574"/>
                      <a:pt x="561" y="440"/>
                      <a:pt x="645" y="444"/>
                    </a:cubicBezTo>
                    <a:cubicBezTo>
                      <a:pt x="663" y="445"/>
                      <a:pt x="662" y="382"/>
                      <a:pt x="652" y="383"/>
                    </a:cubicBezTo>
                    <a:cubicBezTo>
                      <a:pt x="570" y="369"/>
                      <a:pt x="503" y="446"/>
                      <a:pt x="480" y="496"/>
                    </a:cubicBezTo>
                    <a:close/>
                    <a:moveTo>
                      <a:pt x="108" y="610"/>
                    </a:moveTo>
                    <a:cubicBezTo>
                      <a:pt x="85" y="611"/>
                      <a:pt x="69" y="591"/>
                      <a:pt x="69" y="562"/>
                    </a:cubicBezTo>
                    <a:cubicBezTo>
                      <a:pt x="67" y="506"/>
                      <a:pt x="107" y="464"/>
                      <a:pt x="145" y="463"/>
                    </a:cubicBezTo>
                    <a:cubicBezTo>
                      <a:pt x="168" y="462"/>
                      <a:pt x="187" y="474"/>
                      <a:pt x="200" y="489"/>
                    </a:cubicBezTo>
                    <a:cubicBezTo>
                      <a:pt x="173" y="557"/>
                      <a:pt x="127" y="609"/>
                      <a:pt x="108" y="610"/>
                    </a:cubicBezTo>
                    <a:close/>
                    <a:moveTo>
                      <a:pt x="957" y="437"/>
                    </a:moveTo>
                    <a:cubicBezTo>
                      <a:pt x="933" y="455"/>
                      <a:pt x="905" y="466"/>
                      <a:pt x="883" y="467"/>
                    </a:cubicBezTo>
                    <a:cubicBezTo>
                      <a:pt x="887" y="359"/>
                      <a:pt x="806" y="349"/>
                      <a:pt x="806" y="349"/>
                    </a:cubicBezTo>
                    <a:cubicBezTo>
                      <a:pt x="806" y="349"/>
                      <a:pt x="778" y="344"/>
                      <a:pt x="759" y="352"/>
                    </a:cubicBezTo>
                    <a:cubicBezTo>
                      <a:pt x="754" y="353"/>
                      <a:pt x="750" y="355"/>
                      <a:pt x="746" y="358"/>
                    </a:cubicBezTo>
                    <a:cubicBezTo>
                      <a:pt x="742" y="359"/>
                      <a:pt x="736" y="362"/>
                      <a:pt x="729" y="368"/>
                    </a:cubicBezTo>
                    <a:cubicBezTo>
                      <a:pt x="684" y="409"/>
                      <a:pt x="666" y="462"/>
                      <a:pt x="658" y="495"/>
                    </a:cubicBezTo>
                    <a:cubicBezTo>
                      <a:pt x="649" y="537"/>
                      <a:pt x="645" y="626"/>
                      <a:pt x="729" y="641"/>
                    </a:cubicBezTo>
                    <a:cubicBezTo>
                      <a:pt x="809" y="656"/>
                      <a:pt x="856" y="587"/>
                      <a:pt x="873" y="528"/>
                    </a:cubicBezTo>
                    <a:cubicBezTo>
                      <a:pt x="900" y="523"/>
                      <a:pt x="924" y="515"/>
                      <a:pt x="943" y="506"/>
                    </a:cubicBezTo>
                    <a:cubicBezTo>
                      <a:pt x="943" y="510"/>
                      <a:pt x="942" y="515"/>
                      <a:pt x="942" y="521"/>
                    </a:cubicBezTo>
                    <a:cubicBezTo>
                      <a:pt x="940" y="576"/>
                      <a:pt x="954" y="605"/>
                      <a:pt x="992" y="625"/>
                    </a:cubicBezTo>
                    <a:cubicBezTo>
                      <a:pt x="1026" y="641"/>
                      <a:pt x="1088" y="624"/>
                      <a:pt x="1136" y="558"/>
                    </a:cubicBezTo>
                    <a:cubicBezTo>
                      <a:pt x="1143" y="549"/>
                      <a:pt x="1150" y="539"/>
                      <a:pt x="1156" y="530"/>
                    </a:cubicBezTo>
                    <a:cubicBezTo>
                      <a:pt x="1160" y="586"/>
                      <a:pt x="1179" y="637"/>
                      <a:pt x="1234" y="636"/>
                    </a:cubicBezTo>
                    <a:cubicBezTo>
                      <a:pt x="1258" y="635"/>
                      <a:pt x="1280" y="629"/>
                      <a:pt x="1299" y="620"/>
                    </a:cubicBezTo>
                    <a:cubicBezTo>
                      <a:pt x="1304" y="636"/>
                      <a:pt x="1357" y="633"/>
                      <a:pt x="1357" y="633"/>
                    </a:cubicBezTo>
                    <a:cubicBezTo>
                      <a:pt x="1357" y="633"/>
                      <a:pt x="1357" y="633"/>
                      <a:pt x="1357" y="633"/>
                    </a:cubicBezTo>
                    <a:cubicBezTo>
                      <a:pt x="1359" y="634"/>
                      <a:pt x="1361" y="634"/>
                      <a:pt x="1362" y="630"/>
                    </a:cubicBezTo>
                    <a:cubicBezTo>
                      <a:pt x="1385" y="566"/>
                      <a:pt x="1486" y="437"/>
                      <a:pt x="1512" y="445"/>
                    </a:cubicBezTo>
                    <a:cubicBezTo>
                      <a:pt x="1537" y="452"/>
                      <a:pt x="1501" y="602"/>
                      <a:pt x="1501" y="616"/>
                    </a:cubicBezTo>
                    <a:cubicBezTo>
                      <a:pt x="1501" y="629"/>
                      <a:pt x="1551" y="640"/>
                      <a:pt x="1561" y="636"/>
                    </a:cubicBezTo>
                    <a:cubicBezTo>
                      <a:pt x="1567" y="634"/>
                      <a:pt x="1579" y="575"/>
                      <a:pt x="1586" y="501"/>
                    </a:cubicBezTo>
                    <a:cubicBezTo>
                      <a:pt x="1593" y="426"/>
                      <a:pt x="1554" y="395"/>
                      <a:pt x="1524" y="390"/>
                    </a:cubicBezTo>
                    <a:cubicBezTo>
                      <a:pt x="1477" y="382"/>
                      <a:pt x="1418" y="429"/>
                      <a:pt x="1388" y="479"/>
                    </a:cubicBezTo>
                    <a:cubicBezTo>
                      <a:pt x="1395" y="442"/>
                      <a:pt x="1403" y="403"/>
                      <a:pt x="1410" y="370"/>
                    </a:cubicBezTo>
                    <a:cubicBezTo>
                      <a:pt x="1415" y="346"/>
                      <a:pt x="1410" y="344"/>
                      <a:pt x="1366" y="342"/>
                    </a:cubicBezTo>
                    <a:cubicBezTo>
                      <a:pt x="1355" y="342"/>
                      <a:pt x="1344" y="343"/>
                      <a:pt x="1336" y="388"/>
                    </a:cubicBezTo>
                    <a:cubicBezTo>
                      <a:pt x="1328" y="429"/>
                      <a:pt x="1316" y="491"/>
                      <a:pt x="1307" y="551"/>
                    </a:cubicBezTo>
                    <a:cubicBezTo>
                      <a:pt x="1290" y="563"/>
                      <a:pt x="1262" y="577"/>
                      <a:pt x="1245" y="575"/>
                    </a:cubicBezTo>
                    <a:cubicBezTo>
                      <a:pt x="1206" y="573"/>
                      <a:pt x="1225" y="454"/>
                      <a:pt x="1233" y="419"/>
                    </a:cubicBezTo>
                    <a:cubicBezTo>
                      <a:pt x="1240" y="395"/>
                      <a:pt x="1244" y="368"/>
                      <a:pt x="1248" y="357"/>
                    </a:cubicBezTo>
                    <a:cubicBezTo>
                      <a:pt x="1249" y="353"/>
                      <a:pt x="1247" y="349"/>
                      <a:pt x="1243" y="348"/>
                    </a:cubicBezTo>
                    <a:cubicBezTo>
                      <a:pt x="1219" y="342"/>
                      <a:pt x="1194" y="343"/>
                      <a:pt x="1185" y="345"/>
                    </a:cubicBezTo>
                    <a:cubicBezTo>
                      <a:pt x="1183" y="346"/>
                      <a:pt x="1181" y="348"/>
                      <a:pt x="1180" y="350"/>
                    </a:cubicBezTo>
                    <a:cubicBezTo>
                      <a:pt x="1179" y="355"/>
                      <a:pt x="1176" y="364"/>
                      <a:pt x="1174" y="376"/>
                    </a:cubicBezTo>
                    <a:cubicBezTo>
                      <a:pt x="1154" y="431"/>
                      <a:pt x="1068" y="567"/>
                      <a:pt x="1031" y="567"/>
                    </a:cubicBezTo>
                    <a:cubicBezTo>
                      <a:pt x="1013" y="568"/>
                      <a:pt x="1011" y="545"/>
                      <a:pt x="1015" y="500"/>
                    </a:cubicBezTo>
                    <a:cubicBezTo>
                      <a:pt x="1019" y="468"/>
                      <a:pt x="1032" y="412"/>
                      <a:pt x="1035" y="401"/>
                    </a:cubicBezTo>
                    <a:cubicBezTo>
                      <a:pt x="1036" y="397"/>
                      <a:pt x="1034" y="394"/>
                      <a:pt x="1031" y="393"/>
                    </a:cubicBezTo>
                    <a:cubicBezTo>
                      <a:pt x="1004" y="384"/>
                      <a:pt x="986" y="390"/>
                      <a:pt x="977" y="393"/>
                    </a:cubicBezTo>
                    <a:cubicBezTo>
                      <a:pt x="975" y="393"/>
                      <a:pt x="973" y="395"/>
                      <a:pt x="972" y="398"/>
                    </a:cubicBezTo>
                    <a:cubicBezTo>
                      <a:pt x="971" y="406"/>
                      <a:pt x="964" y="418"/>
                      <a:pt x="957" y="437"/>
                    </a:cubicBezTo>
                    <a:close/>
                    <a:moveTo>
                      <a:pt x="793" y="393"/>
                    </a:moveTo>
                    <a:cubicBezTo>
                      <a:pt x="812" y="391"/>
                      <a:pt x="831" y="421"/>
                      <a:pt x="825" y="470"/>
                    </a:cubicBezTo>
                    <a:cubicBezTo>
                      <a:pt x="809" y="469"/>
                      <a:pt x="794" y="464"/>
                      <a:pt x="784" y="459"/>
                    </a:cubicBezTo>
                    <a:cubicBezTo>
                      <a:pt x="741" y="436"/>
                      <a:pt x="771" y="394"/>
                      <a:pt x="793" y="393"/>
                    </a:cubicBezTo>
                    <a:close/>
                    <a:moveTo>
                      <a:pt x="757" y="593"/>
                    </a:moveTo>
                    <a:cubicBezTo>
                      <a:pt x="744" y="598"/>
                      <a:pt x="716" y="600"/>
                      <a:pt x="717" y="535"/>
                    </a:cubicBezTo>
                    <a:cubicBezTo>
                      <a:pt x="718" y="516"/>
                      <a:pt x="722" y="499"/>
                      <a:pt x="728" y="483"/>
                    </a:cubicBezTo>
                    <a:cubicBezTo>
                      <a:pt x="740" y="503"/>
                      <a:pt x="761" y="520"/>
                      <a:pt x="790" y="526"/>
                    </a:cubicBezTo>
                    <a:cubicBezTo>
                      <a:pt x="797" y="528"/>
                      <a:pt x="803" y="528"/>
                      <a:pt x="809" y="529"/>
                    </a:cubicBezTo>
                    <a:cubicBezTo>
                      <a:pt x="792" y="566"/>
                      <a:pt x="767" y="590"/>
                      <a:pt x="757" y="593"/>
                    </a:cubicBezTo>
                    <a:close/>
                    <a:moveTo>
                      <a:pt x="2141" y="492"/>
                    </a:moveTo>
                    <a:lnTo>
                      <a:pt x="2109" y="469"/>
                    </a:lnTo>
                    <a:cubicBezTo>
                      <a:pt x="2105" y="466"/>
                      <a:pt x="2097" y="468"/>
                      <a:pt x="2094" y="472"/>
                    </a:cubicBezTo>
                    <a:cubicBezTo>
                      <a:pt x="2076" y="502"/>
                      <a:pt x="2021" y="587"/>
                      <a:pt x="1965" y="586"/>
                    </a:cubicBezTo>
                    <a:cubicBezTo>
                      <a:pt x="1922" y="585"/>
                      <a:pt x="1912" y="543"/>
                      <a:pt x="1894" y="487"/>
                    </a:cubicBezTo>
                    <a:cubicBezTo>
                      <a:pt x="2101" y="198"/>
                      <a:pt x="2099" y="86"/>
                      <a:pt x="2058" y="55"/>
                    </a:cubicBezTo>
                    <a:cubicBezTo>
                      <a:pt x="1989" y="0"/>
                      <a:pt x="1862" y="37"/>
                      <a:pt x="1817" y="286"/>
                    </a:cubicBezTo>
                    <a:cubicBezTo>
                      <a:pt x="1810" y="324"/>
                      <a:pt x="1806" y="359"/>
                      <a:pt x="1806" y="390"/>
                    </a:cubicBezTo>
                    <a:cubicBezTo>
                      <a:pt x="1796" y="385"/>
                      <a:pt x="1785" y="382"/>
                      <a:pt x="1771" y="381"/>
                    </a:cubicBezTo>
                    <a:cubicBezTo>
                      <a:pt x="1713" y="378"/>
                      <a:pt x="1652" y="410"/>
                      <a:pt x="1633" y="510"/>
                    </a:cubicBezTo>
                    <a:cubicBezTo>
                      <a:pt x="1616" y="600"/>
                      <a:pt x="1673" y="637"/>
                      <a:pt x="1725" y="640"/>
                    </a:cubicBezTo>
                    <a:cubicBezTo>
                      <a:pt x="1774" y="641"/>
                      <a:pt x="1816" y="599"/>
                      <a:pt x="1846" y="555"/>
                    </a:cubicBezTo>
                    <a:cubicBezTo>
                      <a:pt x="1865" y="608"/>
                      <a:pt x="1909" y="644"/>
                      <a:pt x="1963" y="645"/>
                    </a:cubicBezTo>
                    <a:cubicBezTo>
                      <a:pt x="2064" y="648"/>
                      <a:pt x="2128" y="537"/>
                      <a:pt x="2144" y="506"/>
                    </a:cubicBezTo>
                    <a:cubicBezTo>
                      <a:pt x="2147" y="501"/>
                      <a:pt x="2145" y="495"/>
                      <a:pt x="2141" y="492"/>
                    </a:cubicBezTo>
                    <a:close/>
                    <a:moveTo>
                      <a:pt x="1884" y="292"/>
                    </a:moveTo>
                    <a:cubicBezTo>
                      <a:pt x="1936" y="77"/>
                      <a:pt x="1997" y="74"/>
                      <a:pt x="2015" y="88"/>
                    </a:cubicBezTo>
                    <a:cubicBezTo>
                      <a:pt x="2035" y="103"/>
                      <a:pt x="1994" y="200"/>
                      <a:pt x="1877" y="395"/>
                    </a:cubicBezTo>
                    <a:cubicBezTo>
                      <a:pt x="1875" y="360"/>
                      <a:pt x="1877" y="324"/>
                      <a:pt x="1884" y="292"/>
                    </a:cubicBezTo>
                    <a:close/>
                    <a:moveTo>
                      <a:pt x="1730" y="579"/>
                    </a:moveTo>
                    <a:cubicBezTo>
                      <a:pt x="1708" y="584"/>
                      <a:pt x="1685" y="572"/>
                      <a:pt x="1694" y="528"/>
                    </a:cubicBezTo>
                    <a:cubicBezTo>
                      <a:pt x="1708" y="464"/>
                      <a:pt x="1744" y="435"/>
                      <a:pt x="1777" y="436"/>
                    </a:cubicBezTo>
                    <a:cubicBezTo>
                      <a:pt x="1796" y="436"/>
                      <a:pt x="1807" y="449"/>
                      <a:pt x="1814" y="468"/>
                    </a:cubicBezTo>
                    <a:cubicBezTo>
                      <a:pt x="1815" y="474"/>
                      <a:pt x="1817" y="481"/>
                      <a:pt x="1819" y="487"/>
                    </a:cubicBezTo>
                    <a:cubicBezTo>
                      <a:pt x="1786" y="539"/>
                      <a:pt x="1746" y="576"/>
                      <a:pt x="1730" y="579"/>
                    </a:cubicBezTo>
                    <a:close/>
                  </a:path>
                </a:pathLst>
              </a:custGeom>
              <a:solidFill>
                <a:srgbClr val="97C63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3" name="Freeform 27">
                <a:extLst>
                  <a:ext uri="{FF2B5EF4-FFF2-40B4-BE49-F238E27FC236}">
                    <a16:creationId xmlns:a16="http://schemas.microsoft.com/office/drawing/2014/main" id="{86D0A00C-8C00-4209-F2A1-ECE7828BD7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5525" y="3168650"/>
                <a:ext cx="273050" cy="158750"/>
              </a:xfrm>
              <a:custGeom>
                <a:avLst/>
                <a:gdLst>
                  <a:gd name="T0" fmla="*/ 248 w 758"/>
                  <a:gd name="T1" fmla="*/ 274 h 440"/>
                  <a:gd name="T2" fmla="*/ 270 w 758"/>
                  <a:gd name="T3" fmla="*/ 227 h 440"/>
                  <a:gd name="T4" fmla="*/ 305 w 758"/>
                  <a:gd name="T5" fmla="*/ 249 h 440"/>
                  <a:gd name="T6" fmla="*/ 370 w 758"/>
                  <a:gd name="T7" fmla="*/ 247 h 440"/>
                  <a:gd name="T8" fmla="*/ 418 w 758"/>
                  <a:gd name="T9" fmla="*/ 374 h 440"/>
                  <a:gd name="T10" fmla="*/ 403 w 758"/>
                  <a:gd name="T11" fmla="*/ 408 h 440"/>
                  <a:gd name="T12" fmla="*/ 363 w 758"/>
                  <a:gd name="T13" fmla="*/ 393 h 440"/>
                  <a:gd name="T14" fmla="*/ 330 w 758"/>
                  <a:gd name="T15" fmla="*/ 333 h 440"/>
                  <a:gd name="T16" fmla="*/ 282 w 758"/>
                  <a:gd name="T17" fmla="*/ 417 h 440"/>
                  <a:gd name="T18" fmla="*/ 192 w 758"/>
                  <a:gd name="T19" fmla="*/ 427 h 440"/>
                  <a:gd name="T20" fmla="*/ 114 w 758"/>
                  <a:gd name="T21" fmla="*/ 421 h 440"/>
                  <a:gd name="T22" fmla="*/ 27 w 758"/>
                  <a:gd name="T23" fmla="*/ 422 h 440"/>
                  <a:gd name="T24" fmla="*/ 22 w 758"/>
                  <a:gd name="T25" fmla="*/ 300 h 440"/>
                  <a:gd name="T26" fmla="*/ 129 w 758"/>
                  <a:gd name="T27" fmla="*/ 276 h 440"/>
                  <a:gd name="T28" fmla="*/ 133 w 758"/>
                  <a:gd name="T29" fmla="*/ 246 h 440"/>
                  <a:gd name="T30" fmla="*/ 177 w 758"/>
                  <a:gd name="T31" fmla="*/ 240 h 440"/>
                  <a:gd name="T32" fmla="*/ 185 w 758"/>
                  <a:gd name="T33" fmla="*/ 251 h 440"/>
                  <a:gd name="T34" fmla="*/ 181 w 758"/>
                  <a:gd name="T35" fmla="*/ 290 h 440"/>
                  <a:gd name="T36" fmla="*/ 193 w 758"/>
                  <a:gd name="T37" fmla="*/ 378 h 440"/>
                  <a:gd name="T38" fmla="*/ 72 w 758"/>
                  <a:gd name="T39" fmla="*/ 389 h 440"/>
                  <a:gd name="T40" fmla="*/ 120 w 758"/>
                  <a:gd name="T41" fmla="*/ 320 h 440"/>
                  <a:gd name="T42" fmla="*/ 92 w 758"/>
                  <a:gd name="T43" fmla="*/ 311 h 440"/>
                  <a:gd name="T44" fmla="*/ 55 w 758"/>
                  <a:gd name="T45" fmla="*/ 367 h 440"/>
                  <a:gd name="T46" fmla="*/ 730 w 758"/>
                  <a:gd name="T47" fmla="*/ 260 h 440"/>
                  <a:gd name="T48" fmla="*/ 756 w 758"/>
                  <a:gd name="T49" fmla="*/ 288 h 440"/>
                  <a:gd name="T50" fmla="*/ 601 w 758"/>
                  <a:gd name="T51" fmla="*/ 376 h 440"/>
                  <a:gd name="T52" fmla="*/ 505 w 758"/>
                  <a:gd name="T53" fmla="*/ 400 h 440"/>
                  <a:gd name="T54" fmla="*/ 454 w 758"/>
                  <a:gd name="T55" fmla="*/ 383 h 440"/>
                  <a:gd name="T56" fmla="*/ 458 w 758"/>
                  <a:gd name="T57" fmla="*/ 254 h 440"/>
                  <a:gd name="T58" fmla="*/ 529 w 758"/>
                  <a:gd name="T59" fmla="*/ 228 h 440"/>
                  <a:gd name="T60" fmla="*/ 532 w 758"/>
                  <a:gd name="T61" fmla="*/ 172 h 440"/>
                  <a:gd name="T62" fmla="*/ 642 w 758"/>
                  <a:gd name="T63" fmla="*/ 1 h 440"/>
                  <a:gd name="T64" fmla="*/ 604 w 758"/>
                  <a:gd name="T65" fmla="*/ 290 h 440"/>
                  <a:gd name="T66" fmla="*/ 678 w 758"/>
                  <a:gd name="T67" fmla="*/ 320 h 440"/>
                  <a:gd name="T68" fmla="*/ 720 w 758"/>
                  <a:gd name="T69" fmla="*/ 260 h 440"/>
                  <a:gd name="T70" fmla="*/ 585 w 758"/>
                  <a:gd name="T71" fmla="*/ 173 h 440"/>
                  <a:gd name="T72" fmla="*/ 634 w 758"/>
                  <a:gd name="T73" fmla="*/ 94 h 440"/>
                  <a:gd name="T74" fmla="*/ 630 w 758"/>
                  <a:gd name="T75" fmla="*/ 47 h 440"/>
                  <a:gd name="T76" fmla="*/ 501 w 758"/>
                  <a:gd name="T77" fmla="*/ 350 h 440"/>
                  <a:gd name="T78" fmla="*/ 544 w 758"/>
                  <a:gd name="T79" fmla="*/ 291 h 440"/>
                  <a:gd name="T80" fmla="*/ 523 w 758"/>
                  <a:gd name="T81" fmla="*/ 272 h 440"/>
                  <a:gd name="T82" fmla="*/ 485 w 758"/>
                  <a:gd name="T83" fmla="*/ 342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8" h="440">
                    <a:moveTo>
                      <a:pt x="224" y="358"/>
                    </a:moveTo>
                    <a:cubicBezTo>
                      <a:pt x="231" y="352"/>
                      <a:pt x="237" y="345"/>
                      <a:pt x="243" y="338"/>
                    </a:cubicBezTo>
                    <a:cubicBezTo>
                      <a:pt x="244" y="315"/>
                      <a:pt x="247" y="292"/>
                      <a:pt x="248" y="274"/>
                    </a:cubicBezTo>
                    <a:lnTo>
                      <a:pt x="249" y="263"/>
                    </a:lnTo>
                    <a:cubicBezTo>
                      <a:pt x="251" y="247"/>
                      <a:pt x="253" y="239"/>
                      <a:pt x="256" y="235"/>
                    </a:cubicBezTo>
                    <a:cubicBezTo>
                      <a:pt x="261" y="228"/>
                      <a:pt x="265" y="228"/>
                      <a:pt x="270" y="227"/>
                    </a:cubicBezTo>
                    <a:lnTo>
                      <a:pt x="270" y="227"/>
                    </a:lnTo>
                    <a:cubicBezTo>
                      <a:pt x="285" y="226"/>
                      <a:pt x="293" y="226"/>
                      <a:pt x="298" y="229"/>
                    </a:cubicBezTo>
                    <a:cubicBezTo>
                      <a:pt x="306" y="233"/>
                      <a:pt x="306" y="238"/>
                      <a:pt x="305" y="249"/>
                    </a:cubicBezTo>
                    <a:lnTo>
                      <a:pt x="301" y="289"/>
                    </a:lnTo>
                    <a:cubicBezTo>
                      <a:pt x="308" y="280"/>
                      <a:pt x="316" y="271"/>
                      <a:pt x="325" y="265"/>
                    </a:cubicBezTo>
                    <a:cubicBezTo>
                      <a:pt x="339" y="253"/>
                      <a:pt x="355" y="246"/>
                      <a:pt x="370" y="247"/>
                    </a:cubicBezTo>
                    <a:cubicBezTo>
                      <a:pt x="382" y="248"/>
                      <a:pt x="397" y="254"/>
                      <a:pt x="407" y="269"/>
                    </a:cubicBezTo>
                    <a:cubicBezTo>
                      <a:pt x="415" y="280"/>
                      <a:pt x="420" y="296"/>
                      <a:pt x="420" y="317"/>
                    </a:cubicBezTo>
                    <a:cubicBezTo>
                      <a:pt x="420" y="339"/>
                      <a:pt x="420" y="359"/>
                      <a:pt x="418" y="374"/>
                    </a:cubicBezTo>
                    <a:cubicBezTo>
                      <a:pt x="417" y="392"/>
                      <a:pt x="413" y="404"/>
                      <a:pt x="410" y="407"/>
                    </a:cubicBezTo>
                    <a:lnTo>
                      <a:pt x="409" y="407"/>
                    </a:lnTo>
                    <a:cubicBezTo>
                      <a:pt x="408" y="407"/>
                      <a:pt x="406" y="408"/>
                      <a:pt x="403" y="408"/>
                    </a:cubicBezTo>
                    <a:cubicBezTo>
                      <a:pt x="398" y="409"/>
                      <a:pt x="390" y="408"/>
                      <a:pt x="382" y="406"/>
                    </a:cubicBezTo>
                    <a:cubicBezTo>
                      <a:pt x="374" y="404"/>
                      <a:pt x="366" y="401"/>
                      <a:pt x="364" y="396"/>
                    </a:cubicBezTo>
                    <a:cubicBezTo>
                      <a:pt x="363" y="395"/>
                      <a:pt x="363" y="394"/>
                      <a:pt x="363" y="393"/>
                    </a:cubicBezTo>
                    <a:cubicBezTo>
                      <a:pt x="363" y="390"/>
                      <a:pt x="363" y="383"/>
                      <a:pt x="364" y="374"/>
                    </a:cubicBezTo>
                    <a:cubicBezTo>
                      <a:pt x="367" y="346"/>
                      <a:pt x="371" y="295"/>
                      <a:pt x="365" y="293"/>
                    </a:cubicBezTo>
                    <a:cubicBezTo>
                      <a:pt x="359" y="292"/>
                      <a:pt x="345" y="310"/>
                      <a:pt x="330" y="333"/>
                    </a:cubicBezTo>
                    <a:cubicBezTo>
                      <a:pt x="313" y="359"/>
                      <a:pt x="297" y="390"/>
                      <a:pt x="291" y="410"/>
                    </a:cubicBezTo>
                    <a:cubicBezTo>
                      <a:pt x="291" y="414"/>
                      <a:pt x="289" y="416"/>
                      <a:pt x="287" y="417"/>
                    </a:cubicBezTo>
                    <a:cubicBezTo>
                      <a:pt x="285" y="418"/>
                      <a:pt x="284" y="418"/>
                      <a:pt x="282" y="417"/>
                    </a:cubicBezTo>
                    <a:cubicBezTo>
                      <a:pt x="275" y="418"/>
                      <a:pt x="246" y="421"/>
                      <a:pt x="241" y="409"/>
                    </a:cubicBezTo>
                    <a:lnTo>
                      <a:pt x="240" y="408"/>
                    </a:lnTo>
                    <a:cubicBezTo>
                      <a:pt x="224" y="419"/>
                      <a:pt x="208" y="426"/>
                      <a:pt x="192" y="427"/>
                    </a:cubicBezTo>
                    <a:cubicBezTo>
                      <a:pt x="177" y="428"/>
                      <a:pt x="165" y="424"/>
                      <a:pt x="156" y="416"/>
                    </a:cubicBezTo>
                    <a:cubicBezTo>
                      <a:pt x="148" y="410"/>
                      <a:pt x="143" y="401"/>
                      <a:pt x="138" y="391"/>
                    </a:cubicBezTo>
                    <a:cubicBezTo>
                      <a:pt x="131" y="402"/>
                      <a:pt x="123" y="413"/>
                      <a:pt x="114" y="421"/>
                    </a:cubicBezTo>
                    <a:cubicBezTo>
                      <a:pt x="103" y="430"/>
                      <a:pt x="90" y="437"/>
                      <a:pt x="77" y="438"/>
                    </a:cubicBezTo>
                    <a:lnTo>
                      <a:pt x="76" y="438"/>
                    </a:lnTo>
                    <a:cubicBezTo>
                      <a:pt x="58" y="440"/>
                      <a:pt x="41" y="434"/>
                      <a:pt x="27" y="422"/>
                    </a:cubicBezTo>
                    <a:cubicBezTo>
                      <a:pt x="13" y="410"/>
                      <a:pt x="4" y="392"/>
                      <a:pt x="2" y="366"/>
                    </a:cubicBezTo>
                    <a:lnTo>
                      <a:pt x="2" y="366"/>
                    </a:lnTo>
                    <a:cubicBezTo>
                      <a:pt x="0" y="339"/>
                      <a:pt x="9" y="316"/>
                      <a:pt x="22" y="300"/>
                    </a:cubicBezTo>
                    <a:cubicBezTo>
                      <a:pt x="39" y="279"/>
                      <a:pt x="63" y="267"/>
                      <a:pt x="84" y="265"/>
                    </a:cubicBezTo>
                    <a:cubicBezTo>
                      <a:pt x="94" y="265"/>
                      <a:pt x="103" y="266"/>
                      <a:pt x="112" y="269"/>
                    </a:cubicBezTo>
                    <a:cubicBezTo>
                      <a:pt x="118" y="271"/>
                      <a:pt x="124" y="273"/>
                      <a:pt x="129" y="276"/>
                    </a:cubicBezTo>
                    <a:lnTo>
                      <a:pt x="130" y="264"/>
                    </a:lnTo>
                    <a:lnTo>
                      <a:pt x="131" y="251"/>
                    </a:lnTo>
                    <a:cubicBezTo>
                      <a:pt x="131" y="249"/>
                      <a:pt x="132" y="247"/>
                      <a:pt x="133" y="246"/>
                    </a:cubicBezTo>
                    <a:cubicBezTo>
                      <a:pt x="134" y="245"/>
                      <a:pt x="136" y="243"/>
                      <a:pt x="138" y="243"/>
                    </a:cubicBezTo>
                    <a:cubicBezTo>
                      <a:pt x="141" y="241"/>
                      <a:pt x="148" y="240"/>
                      <a:pt x="157" y="239"/>
                    </a:cubicBezTo>
                    <a:cubicBezTo>
                      <a:pt x="163" y="239"/>
                      <a:pt x="170" y="239"/>
                      <a:pt x="177" y="240"/>
                    </a:cubicBezTo>
                    <a:lnTo>
                      <a:pt x="177" y="240"/>
                    </a:lnTo>
                    <a:cubicBezTo>
                      <a:pt x="180" y="241"/>
                      <a:pt x="182" y="242"/>
                      <a:pt x="184" y="244"/>
                    </a:cubicBezTo>
                    <a:cubicBezTo>
                      <a:pt x="185" y="246"/>
                      <a:pt x="186" y="249"/>
                      <a:pt x="185" y="251"/>
                    </a:cubicBezTo>
                    <a:lnTo>
                      <a:pt x="185" y="252"/>
                    </a:lnTo>
                    <a:cubicBezTo>
                      <a:pt x="184" y="256"/>
                      <a:pt x="184" y="265"/>
                      <a:pt x="183" y="275"/>
                    </a:cubicBezTo>
                    <a:lnTo>
                      <a:pt x="181" y="290"/>
                    </a:lnTo>
                    <a:cubicBezTo>
                      <a:pt x="180" y="300"/>
                      <a:pt x="179" y="320"/>
                      <a:pt x="181" y="339"/>
                    </a:cubicBezTo>
                    <a:cubicBezTo>
                      <a:pt x="181" y="350"/>
                      <a:pt x="183" y="360"/>
                      <a:pt x="185" y="367"/>
                    </a:cubicBezTo>
                    <a:cubicBezTo>
                      <a:pt x="188" y="373"/>
                      <a:pt x="190" y="377"/>
                      <a:pt x="193" y="378"/>
                    </a:cubicBezTo>
                    <a:lnTo>
                      <a:pt x="194" y="378"/>
                    </a:lnTo>
                    <a:cubicBezTo>
                      <a:pt x="202" y="377"/>
                      <a:pt x="213" y="369"/>
                      <a:pt x="224" y="358"/>
                    </a:cubicBezTo>
                    <a:close/>
                    <a:moveTo>
                      <a:pt x="72" y="389"/>
                    </a:moveTo>
                    <a:lnTo>
                      <a:pt x="73" y="389"/>
                    </a:lnTo>
                    <a:cubicBezTo>
                      <a:pt x="77" y="388"/>
                      <a:pt x="86" y="379"/>
                      <a:pt x="96" y="365"/>
                    </a:cubicBezTo>
                    <a:cubicBezTo>
                      <a:pt x="104" y="353"/>
                      <a:pt x="113" y="338"/>
                      <a:pt x="120" y="320"/>
                    </a:cubicBezTo>
                    <a:cubicBezTo>
                      <a:pt x="116" y="317"/>
                      <a:pt x="112" y="315"/>
                      <a:pt x="108" y="313"/>
                    </a:cubicBezTo>
                    <a:cubicBezTo>
                      <a:pt x="103" y="311"/>
                      <a:pt x="98" y="310"/>
                      <a:pt x="93" y="311"/>
                    </a:cubicBezTo>
                    <a:lnTo>
                      <a:pt x="92" y="311"/>
                    </a:lnTo>
                    <a:cubicBezTo>
                      <a:pt x="83" y="311"/>
                      <a:pt x="73" y="318"/>
                      <a:pt x="66" y="327"/>
                    </a:cubicBezTo>
                    <a:cubicBezTo>
                      <a:pt x="58" y="337"/>
                      <a:pt x="54" y="350"/>
                      <a:pt x="55" y="365"/>
                    </a:cubicBezTo>
                    <a:lnTo>
                      <a:pt x="55" y="367"/>
                    </a:lnTo>
                    <a:cubicBezTo>
                      <a:pt x="55" y="374"/>
                      <a:pt x="58" y="380"/>
                      <a:pt x="61" y="384"/>
                    </a:cubicBezTo>
                    <a:cubicBezTo>
                      <a:pt x="64" y="387"/>
                      <a:pt x="68" y="389"/>
                      <a:pt x="72" y="389"/>
                    </a:cubicBezTo>
                    <a:close/>
                    <a:moveTo>
                      <a:pt x="730" y="260"/>
                    </a:moveTo>
                    <a:lnTo>
                      <a:pt x="751" y="272"/>
                    </a:lnTo>
                    <a:cubicBezTo>
                      <a:pt x="753" y="274"/>
                      <a:pt x="756" y="276"/>
                      <a:pt x="757" y="279"/>
                    </a:cubicBezTo>
                    <a:cubicBezTo>
                      <a:pt x="758" y="282"/>
                      <a:pt x="758" y="285"/>
                      <a:pt x="756" y="288"/>
                    </a:cubicBezTo>
                    <a:cubicBezTo>
                      <a:pt x="751" y="301"/>
                      <a:pt x="737" y="335"/>
                      <a:pt x="711" y="359"/>
                    </a:cubicBezTo>
                    <a:cubicBezTo>
                      <a:pt x="695" y="374"/>
                      <a:pt x="674" y="386"/>
                      <a:pt x="649" y="388"/>
                    </a:cubicBezTo>
                    <a:cubicBezTo>
                      <a:pt x="632" y="389"/>
                      <a:pt x="615" y="385"/>
                      <a:pt x="601" y="376"/>
                    </a:cubicBezTo>
                    <a:cubicBezTo>
                      <a:pt x="590" y="369"/>
                      <a:pt x="580" y="359"/>
                      <a:pt x="572" y="347"/>
                    </a:cubicBezTo>
                    <a:cubicBezTo>
                      <a:pt x="565" y="358"/>
                      <a:pt x="557" y="369"/>
                      <a:pt x="548" y="378"/>
                    </a:cubicBezTo>
                    <a:cubicBezTo>
                      <a:pt x="536" y="390"/>
                      <a:pt x="521" y="398"/>
                      <a:pt x="505" y="400"/>
                    </a:cubicBezTo>
                    <a:lnTo>
                      <a:pt x="505" y="400"/>
                    </a:lnTo>
                    <a:cubicBezTo>
                      <a:pt x="501" y="400"/>
                      <a:pt x="497" y="400"/>
                      <a:pt x="493" y="399"/>
                    </a:cubicBezTo>
                    <a:cubicBezTo>
                      <a:pt x="479" y="398"/>
                      <a:pt x="465" y="393"/>
                      <a:pt x="454" y="383"/>
                    </a:cubicBezTo>
                    <a:cubicBezTo>
                      <a:pt x="443" y="372"/>
                      <a:pt x="435" y="357"/>
                      <a:pt x="434" y="336"/>
                    </a:cubicBezTo>
                    <a:cubicBezTo>
                      <a:pt x="433" y="331"/>
                      <a:pt x="433" y="325"/>
                      <a:pt x="434" y="320"/>
                    </a:cubicBezTo>
                    <a:cubicBezTo>
                      <a:pt x="436" y="290"/>
                      <a:pt x="445" y="269"/>
                      <a:pt x="458" y="254"/>
                    </a:cubicBezTo>
                    <a:cubicBezTo>
                      <a:pt x="474" y="236"/>
                      <a:pt x="495" y="228"/>
                      <a:pt x="515" y="227"/>
                    </a:cubicBezTo>
                    <a:lnTo>
                      <a:pt x="516" y="227"/>
                    </a:lnTo>
                    <a:cubicBezTo>
                      <a:pt x="520" y="227"/>
                      <a:pt x="525" y="227"/>
                      <a:pt x="529" y="228"/>
                    </a:cubicBezTo>
                    <a:lnTo>
                      <a:pt x="531" y="228"/>
                    </a:lnTo>
                    <a:cubicBezTo>
                      <a:pt x="531" y="221"/>
                      <a:pt x="530" y="214"/>
                      <a:pt x="530" y="206"/>
                    </a:cubicBezTo>
                    <a:cubicBezTo>
                      <a:pt x="530" y="196"/>
                      <a:pt x="531" y="184"/>
                      <a:pt x="532" y="172"/>
                    </a:cubicBezTo>
                    <a:cubicBezTo>
                      <a:pt x="536" y="115"/>
                      <a:pt x="549" y="74"/>
                      <a:pt x="566" y="47"/>
                    </a:cubicBezTo>
                    <a:cubicBezTo>
                      <a:pt x="577" y="30"/>
                      <a:pt x="589" y="18"/>
                      <a:pt x="602" y="11"/>
                    </a:cubicBezTo>
                    <a:cubicBezTo>
                      <a:pt x="615" y="3"/>
                      <a:pt x="629" y="0"/>
                      <a:pt x="642" y="1"/>
                    </a:cubicBezTo>
                    <a:cubicBezTo>
                      <a:pt x="654" y="2"/>
                      <a:pt x="664" y="6"/>
                      <a:pt x="674" y="12"/>
                    </a:cubicBezTo>
                    <a:cubicBezTo>
                      <a:pt x="691" y="22"/>
                      <a:pt x="702" y="51"/>
                      <a:pt x="686" y="110"/>
                    </a:cubicBezTo>
                    <a:cubicBezTo>
                      <a:pt x="674" y="152"/>
                      <a:pt x="650" y="210"/>
                      <a:pt x="604" y="290"/>
                    </a:cubicBezTo>
                    <a:lnTo>
                      <a:pt x="606" y="294"/>
                    </a:lnTo>
                    <a:cubicBezTo>
                      <a:pt x="618" y="321"/>
                      <a:pt x="626" y="341"/>
                      <a:pt x="646" y="339"/>
                    </a:cubicBezTo>
                    <a:cubicBezTo>
                      <a:pt x="657" y="339"/>
                      <a:pt x="668" y="331"/>
                      <a:pt x="678" y="320"/>
                    </a:cubicBezTo>
                    <a:cubicBezTo>
                      <a:pt x="694" y="302"/>
                      <a:pt x="707" y="278"/>
                      <a:pt x="712" y="266"/>
                    </a:cubicBezTo>
                    <a:lnTo>
                      <a:pt x="713" y="265"/>
                    </a:lnTo>
                    <a:cubicBezTo>
                      <a:pt x="714" y="263"/>
                      <a:pt x="717" y="261"/>
                      <a:pt x="720" y="260"/>
                    </a:cubicBezTo>
                    <a:cubicBezTo>
                      <a:pt x="723" y="258"/>
                      <a:pt x="727" y="259"/>
                      <a:pt x="730" y="260"/>
                    </a:cubicBezTo>
                    <a:close/>
                    <a:moveTo>
                      <a:pt x="615" y="64"/>
                    </a:moveTo>
                    <a:cubicBezTo>
                      <a:pt x="604" y="82"/>
                      <a:pt x="593" y="116"/>
                      <a:pt x="585" y="173"/>
                    </a:cubicBezTo>
                    <a:cubicBezTo>
                      <a:pt x="584" y="182"/>
                      <a:pt x="584" y="192"/>
                      <a:pt x="584" y="202"/>
                    </a:cubicBezTo>
                    <a:cubicBezTo>
                      <a:pt x="584" y="205"/>
                      <a:pt x="584" y="209"/>
                      <a:pt x="585" y="213"/>
                    </a:cubicBezTo>
                    <a:cubicBezTo>
                      <a:pt x="608" y="161"/>
                      <a:pt x="624" y="122"/>
                      <a:pt x="634" y="94"/>
                    </a:cubicBezTo>
                    <a:cubicBezTo>
                      <a:pt x="644" y="63"/>
                      <a:pt x="647" y="47"/>
                      <a:pt x="643" y="45"/>
                    </a:cubicBezTo>
                    <a:cubicBezTo>
                      <a:pt x="642" y="44"/>
                      <a:pt x="641" y="44"/>
                      <a:pt x="640" y="44"/>
                    </a:cubicBezTo>
                    <a:cubicBezTo>
                      <a:pt x="637" y="44"/>
                      <a:pt x="634" y="44"/>
                      <a:pt x="630" y="47"/>
                    </a:cubicBezTo>
                    <a:cubicBezTo>
                      <a:pt x="626" y="50"/>
                      <a:pt x="621" y="55"/>
                      <a:pt x="615" y="64"/>
                    </a:cubicBezTo>
                    <a:close/>
                    <a:moveTo>
                      <a:pt x="495" y="351"/>
                    </a:moveTo>
                    <a:cubicBezTo>
                      <a:pt x="497" y="351"/>
                      <a:pt x="499" y="351"/>
                      <a:pt x="501" y="350"/>
                    </a:cubicBezTo>
                    <a:cubicBezTo>
                      <a:pt x="506" y="349"/>
                      <a:pt x="513" y="342"/>
                      <a:pt x="522" y="330"/>
                    </a:cubicBezTo>
                    <a:cubicBezTo>
                      <a:pt x="530" y="321"/>
                      <a:pt x="538" y="308"/>
                      <a:pt x="545" y="294"/>
                    </a:cubicBezTo>
                    <a:lnTo>
                      <a:pt x="544" y="291"/>
                    </a:lnTo>
                    <a:cubicBezTo>
                      <a:pt x="543" y="289"/>
                      <a:pt x="542" y="287"/>
                      <a:pt x="542" y="285"/>
                    </a:cubicBezTo>
                    <a:cubicBezTo>
                      <a:pt x="540" y="281"/>
                      <a:pt x="537" y="277"/>
                      <a:pt x="534" y="275"/>
                    </a:cubicBezTo>
                    <a:cubicBezTo>
                      <a:pt x="531" y="273"/>
                      <a:pt x="527" y="272"/>
                      <a:pt x="523" y="272"/>
                    </a:cubicBezTo>
                    <a:cubicBezTo>
                      <a:pt x="515" y="273"/>
                      <a:pt x="506" y="278"/>
                      <a:pt x="499" y="288"/>
                    </a:cubicBezTo>
                    <a:cubicBezTo>
                      <a:pt x="492" y="297"/>
                      <a:pt x="487" y="310"/>
                      <a:pt x="484" y="328"/>
                    </a:cubicBezTo>
                    <a:cubicBezTo>
                      <a:pt x="484" y="334"/>
                      <a:pt x="484" y="339"/>
                      <a:pt x="485" y="342"/>
                    </a:cubicBezTo>
                    <a:cubicBezTo>
                      <a:pt x="486" y="345"/>
                      <a:pt x="488" y="348"/>
                      <a:pt x="489" y="349"/>
                    </a:cubicBezTo>
                    <a:cubicBezTo>
                      <a:pt x="491" y="350"/>
                      <a:pt x="493" y="351"/>
                      <a:pt x="495" y="351"/>
                    </a:cubicBezTo>
                    <a:close/>
                  </a:path>
                </a:pathLst>
              </a:custGeom>
              <a:solidFill>
                <a:srgbClr val="00BDC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4" name="Freeform 28">
                <a:extLst>
                  <a:ext uri="{FF2B5EF4-FFF2-40B4-BE49-F238E27FC236}">
                    <a16:creationId xmlns:a16="http://schemas.microsoft.com/office/drawing/2014/main" id="{997C6B37-4776-183A-653E-5EC08D8EB5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4425" y="2682875"/>
                <a:ext cx="1387475" cy="469900"/>
              </a:xfrm>
              <a:custGeom>
                <a:avLst/>
                <a:gdLst>
                  <a:gd name="T0" fmla="*/ 227 w 3845"/>
                  <a:gd name="T1" fmla="*/ 1142 h 1296"/>
                  <a:gd name="T2" fmla="*/ 191 w 3845"/>
                  <a:gd name="T3" fmla="*/ 1173 h 1296"/>
                  <a:gd name="T4" fmla="*/ 106 w 3845"/>
                  <a:gd name="T5" fmla="*/ 1134 h 1296"/>
                  <a:gd name="T6" fmla="*/ 116 w 3845"/>
                  <a:gd name="T7" fmla="*/ 218 h 1296"/>
                  <a:gd name="T8" fmla="*/ 481 w 3845"/>
                  <a:gd name="T9" fmla="*/ 11 h 1296"/>
                  <a:gd name="T10" fmla="*/ 638 w 3845"/>
                  <a:gd name="T11" fmla="*/ 166 h 1296"/>
                  <a:gd name="T12" fmla="*/ 539 w 3845"/>
                  <a:gd name="T13" fmla="*/ 443 h 1296"/>
                  <a:gd name="T14" fmla="*/ 362 w 3845"/>
                  <a:gd name="T15" fmla="*/ 551 h 1296"/>
                  <a:gd name="T16" fmla="*/ 1009 w 3845"/>
                  <a:gd name="T17" fmla="*/ 1119 h 1296"/>
                  <a:gd name="T18" fmla="*/ 1698 w 3845"/>
                  <a:gd name="T19" fmla="*/ 1027 h 1296"/>
                  <a:gd name="T20" fmla="*/ 2063 w 3845"/>
                  <a:gd name="T21" fmla="*/ 441 h 1296"/>
                  <a:gd name="T22" fmla="*/ 2101 w 3845"/>
                  <a:gd name="T23" fmla="*/ 401 h 1296"/>
                  <a:gd name="T24" fmla="*/ 2148 w 3845"/>
                  <a:gd name="T25" fmla="*/ 397 h 1296"/>
                  <a:gd name="T26" fmla="*/ 2211 w 3845"/>
                  <a:gd name="T27" fmla="*/ 507 h 1296"/>
                  <a:gd name="T28" fmla="*/ 2272 w 3845"/>
                  <a:gd name="T29" fmla="*/ 399 h 1296"/>
                  <a:gd name="T30" fmla="*/ 2464 w 3845"/>
                  <a:gd name="T31" fmla="*/ 290 h 1296"/>
                  <a:gd name="T32" fmla="*/ 2531 w 3845"/>
                  <a:gd name="T33" fmla="*/ 440 h 1296"/>
                  <a:gd name="T34" fmla="*/ 2575 w 3845"/>
                  <a:gd name="T35" fmla="*/ 398 h 1296"/>
                  <a:gd name="T36" fmla="*/ 2711 w 3845"/>
                  <a:gd name="T37" fmla="*/ 320 h 1296"/>
                  <a:gd name="T38" fmla="*/ 2758 w 3845"/>
                  <a:gd name="T39" fmla="*/ 367 h 1296"/>
                  <a:gd name="T40" fmla="*/ 2779 w 3845"/>
                  <a:gd name="T41" fmla="*/ 418 h 1296"/>
                  <a:gd name="T42" fmla="*/ 2843 w 3845"/>
                  <a:gd name="T43" fmla="*/ 646 h 1296"/>
                  <a:gd name="T44" fmla="*/ 3282 w 3845"/>
                  <a:gd name="T45" fmla="*/ 1046 h 1296"/>
                  <a:gd name="T46" fmla="*/ 3748 w 3845"/>
                  <a:gd name="T47" fmla="*/ 930 h 1296"/>
                  <a:gd name="T48" fmla="*/ 3833 w 3845"/>
                  <a:gd name="T49" fmla="*/ 948 h 1296"/>
                  <a:gd name="T50" fmla="*/ 3842 w 3845"/>
                  <a:gd name="T51" fmla="*/ 995 h 1296"/>
                  <a:gd name="T52" fmla="*/ 3256 w 3845"/>
                  <a:gd name="T53" fmla="*/ 1166 h 1296"/>
                  <a:gd name="T54" fmla="*/ 2730 w 3845"/>
                  <a:gd name="T55" fmla="*/ 693 h 1296"/>
                  <a:gd name="T56" fmla="*/ 2669 w 3845"/>
                  <a:gd name="T57" fmla="*/ 481 h 1296"/>
                  <a:gd name="T58" fmla="*/ 2638 w 3845"/>
                  <a:gd name="T59" fmla="*/ 579 h 1296"/>
                  <a:gd name="T60" fmla="*/ 2569 w 3845"/>
                  <a:gd name="T61" fmla="*/ 880 h 1296"/>
                  <a:gd name="T62" fmla="*/ 2446 w 3845"/>
                  <a:gd name="T63" fmla="*/ 931 h 1296"/>
                  <a:gd name="T64" fmla="*/ 2420 w 3845"/>
                  <a:gd name="T65" fmla="*/ 722 h 1296"/>
                  <a:gd name="T66" fmla="*/ 2418 w 3845"/>
                  <a:gd name="T67" fmla="*/ 550 h 1296"/>
                  <a:gd name="T68" fmla="*/ 2399 w 3845"/>
                  <a:gd name="T69" fmla="*/ 408 h 1296"/>
                  <a:gd name="T70" fmla="*/ 2314 w 3845"/>
                  <a:gd name="T71" fmla="*/ 819 h 1296"/>
                  <a:gd name="T72" fmla="*/ 2232 w 3845"/>
                  <a:gd name="T73" fmla="*/ 1027 h 1296"/>
                  <a:gd name="T74" fmla="*/ 2134 w 3845"/>
                  <a:gd name="T75" fmla="*/ 846 h 1296"/>
                  <a:gd name="T76" fmla="*/ 2120 w 3845"/>
                  <a:gd name="T77" fmla="*/ 721 h 1296"/>
                  <a:gd name="T78" fmla="*/ 1719 w 3845"/>
                  <a:gd name="T79" fmla="*/ 1169 h 1296"/>
                  <a:gd name="T80" fmla="*/ 806 w 3845"/>
                  <a:gd name="T81" fmla="*/ 1212 h 1296"/>
                  <a:gd name="T82" fmla="*/ 231 w 3845"/>
                  <a:gd name="T83" fmla="*/ 1095 h 1296"/>
                  <a:gd name="T84" fmla="*/ 166 w 3845"/>
                  <a:gd name="T85" fmla="*/ 480 h 1296"/>
                  <a:gd name="T86" fmla="*/ 485 w 3845"/>
                  <a:gd name="T87" fmla="*/ 305 h 1296"/>
                  <a:gd name="T88" fmla="*/ 509 w 3845"/>
                  <a:gd name="T89" fmla="*/ 213 h 1296"/>
                  <a:gd name="T90" fmla="*/ 443 w 3845"/>
                  <a:gd name="T91" fmla="*/ 148 h 1296"/>
                  <a:gd name="T92" fmla="*/ 222 w 3845"/>
                  <a:gd name="T93" fmla="*/ 290 h 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845" h="1296">
                    <a:moveTo>
                      <a:pt x="231" y="1095"/>
                    </a:moveTo>
                    <a:cubicBezTo>
                      <a:pt x="236" y="1111"/>
                      <a:pt x="234" y="1128"/>
                      <a:pt x="227" y="1142"/>
                    </a:cubicBezTo>
                    <a:cubicBezTo>
                      <a:pt x="220" y="1156"/>
                      <a:pt x="208" y="1167"/>
                      <a:pt x="192" y="1172"/>
                    </a:cubicBezTo>
                    <a:lnTo>
                      <a:pt x="191" y="1173"/>
                    </a:lnTo>
                    <a:cubicBezTo>
                      <a:pt x="175" y="1178"/>
                      <a:pt x="157" y="1176"/>
                      <a:pt x="141" y="1169"/>
                    </a:cubicBezTo>
                    <a:cubicBezTo>
                      <a:pt x="125" y="1162"/>
                      <a:pt x="112" y="1150"/>
                      <a:pt x="106" y="1134"/>
                    </a:cubicBezTo>
                    <a:cubicBezTo>
                      <a:pt x="106" y="1133"/>
                      <a:pt x="0" y="816"/>
                      <a:pt x="38" y="466"/>
                    </a:cubicBezTo>
                    <a:cubicBezTo>
                      <a:pt x="47" y="380"/>
                      <a:pt x="73" y="293"/>
                      <a:pt x="116" y="218"/>
                    </a:cubicBezTo>
                    <a:cubicBezTo>
                      <a:pt x="155" y="151"/>
                      <a:pt x="208" y="93"/>
                      <a:pt x="277" y="54"/>
                    </a:cubicBezTo>
                    <a:cubicBezTo>
                      <a:pt x="350" y="12"/>
                      <a:pt x="421" y="0"/>
                      <a:pt x="481" y="11"/>
                    </a:cubicBezTo>
                    <a:cubicBezTo>
                      <a:pt x="522" y="19"/>
                      <a:pt x="557" y="38"/>
                      <a:pt x="584" y="64"/>
                    </a:cubicBezTo>
                    <a:cubicBezTo>
                      <a:pt x="612" y="91"/>
                      <a:pt x="631" y="126"/>
                      <a:pt x="638" y="166"/>
                    </a:cubicBezTo>
                    <a:cubicBezTo>
                      <a:pt x="649" y="223"/>
                      <a:pt x="638" y="292"/>
                      <a:pt x="596" y="366"/>
                    </a:cubicBezTo>
                    <a:cubicBezTo>
                      <a:pt x="581" y="393"/>
                      <a:pt x="561" y="420"/>
                      <a:pt x="539" y="443"/>
                    </a:cubicBezTo>
                    <a:cubicBezTo>
                      <a:pt x="517" y="465"/>
                      <a:pt x="493" y="485"/>
                      <a:pt x="467" y="500"/>
                    </a:cubicBezTo>
                    <a:cubicBezTo>
                      <a:pt x="432" y="520"/>
                      <a:pt x="396" y="537"/>
                      <a:pt x="362" y="551"/>
                    </a:cubicBezTo>
                    <a:cubicBezTo>
                      <a:pt x="320" y="567"/>
                      <a:pt x="280" y="579"/>
                      <a:pt x="247" y="587"/>
                    </a:cubicBezTo>
                    <a:cubicBezTo>
                      <a:pt x="421" y="861"/>
                      <a:pt x="711" y="1050"/>
                      <a:pt x="1009" y="1119"/>
                    </a:cubicBezTo>
                    <a:cubicBezTo>
                      <a:pt x="1131" y="1147"/>
                      <a:pt x="1254" y="1155"/>
                      <a:pt x="1371" y="1141"/>
                    </a:cubicBezTo>
                    <a:cubicBezTo>
                      <a:pt x="1488" y="1126"/>
                      <a:pt x="1600" y="1089"/>
                      <a:pt x="1698" y="1027"/>
                    </a:cubicBezTo>
                    <a:cubicBezTo>
                      <a:pt x="1861" y="925"/>
                      <a:pt x="1988" y="754"/>
                      <a:pt x="2046" y="503"/>
                    </a:cubicBezTo>
                    <a:cubicBezTo>
                      <a:pt x="2052" y="478"/>
                      <a:pt x="2056" y="458"/>
                      <a:pt x="2063" y="441"/>
                    </a:cubicBezTo>
                    <a:cubicBezTo>
                      <a:pt x="2071" y="424"/>
                      <a:pt x="2080" y="412"/>
                      <a:pt x="2096" y="404"/>
                    </a:cubicBezTo>
                    <a:lnTo>
                      <a:pt x="2101" y="401"/>
                    </a:lnTo>
                    <a:lnTo>
                      <a:pt x="2101" y="402"/>
                    </a:lnTo>
                    <a:cubicBezTo>
                      <a:pt x="2118" y="393"/>
                      <a:pt x="2134" y="392"/>
                      <a:pt x="2148" y="397"/>
                    </a:cubicBezTo>
                    <a:cubicBezTo>
                      <a:pt x="2164" y="402"/>
                      <a:pt x="2177" y="416"/>
                      <a:pt x="2188" y="437"/>
                    </a:cubicBezTo>
                    <a:cubicBezTo>
                      <a:pt x="2197" y="454"/>
                      <a:pt x="2205" y="478"/>
                      <a:pt x="2211" y="507"/>
                    </a:cubicBezTo>
                    <a:cubicBezTo>
                      <a:pt x="2216" y="528"/>
                      <a:pt x="2220" y="550"/>
                      <a:pt x="2224" y="574"/>
                    </a:cubicBezTo>
                    <a:cubicBezTo>
                      <a:pt x="2236" y="510"/>
                      <a:pt x="2251" y="449"/>
                      <a:pt x="2272" y="399"/>
                    </a:cubicBezTo>
                    <a:cubicBezTo>
                      <a:pt x="2297" y="339"/>
                      <a:pt x="2331" y="295"/>
                      <a:pt x="2375" y="281"/>
                    </a:cubicBezTo>
                    <a:cubicBezTo>
                      <a:pt x="2412" y="269"/>
                      <a:pt x="2441" y="273"/>
                      <a:pt x="2464" y="290"/>
                    </a:cubicBezTo>
                    <a:cubicBezTo>
                      <a:pt x="2487" y="307"/>
                      <a:pt x="2504" y="335"/>
                      <a:pt x="2516" y="373"/>
                    </a:cubicBezTo>
                    <a:cubicBezTo>
                      <a:pt x="2523" y="392"/>
                      <a:pt x="2527" y="415"/>
                      <a:pt x="2531" y="440"/>
                    </a:cubicBezTo>
                    <a:cubicBezTo>
                      <a:pt x="2533" y="457"/>
                      <a:pt x="2535" y="474"/>
                      <a:pt x="2537" y="492"/>
                    </a:cubicBezTo>
                    <a:cubicBezTo>
                      <a:pt x="2548" y="457"/>
                      <a:pt x="2560" y="425"/>
                      <a:pt x="2575" y="398"/>
                    </a:cubicBezTo>
                    <a:cubicBezTo>
                      <a:pt x="2593" y="363"/>
                      <a:pt x="2615" y="337"/>
                      <a:pt x="2641" y="325"/>
                    </a:cubicBezTo>
                    <a:cubicBezTo>
                      <a:pt x="2668" y="313"/>
                      <a:pt x="2691" y="312"/>
                      <a:pt x="2711" y="320"/>
                    </a:cubicBezTo>
                    <a:cubicBezTo>
                      <a:pt x="2730" y="328"/>
                      <a:pt x="2745" y="344"/>
                      <a:pt x="2758" y="367"/>
                    </a:cubicBezTo>
                    <a:lnTo>
                      <a:pt x="2758" y="367"/>
                    </a:lnTo>
                    <a:lnTo>
                      <a:pt x="2761" y="372"/>
                    </a:lnTo>
                    <a:cubicBezTo>
                      <a:pt x="2767" y="385"/>
                      <a:pt x="2773" y="400"/>
                      <a:pt x="2779" y="418"/>
                    </a:cubicBezTo>
                    <a:cubicBezTo>
                      <a:pt x="2784" y="436"/>
                      <a:pt x="2789" y="456"/>
                      <a:pt x="2793" y="478"/>
                    </a:cubicBezTo>
                    <a:cubicBezTo>
                      <a:pt x="2806" y="538"/>
                      <a:pt x="2823" y="594"/>
                      <a:pt x="2843" y="646"/>
                    </a:cubicBezTo>
                    <a:cubicBezTo>
                      <a:pt x="2864" y="699"/>
                      <a:pt x="2889" y="747"/>
                      <a:pt x="2917" y="790"/>
                    </a:cubicBezTo>
                    <a:cubicBezTo>
                      <a:pt x="3013" y="940"/>
                      <a:pt x="3141" y="1023"/>
                      <a:pt x="3282" y="1046"/>
                    </a:cubicBezTo>
                    <a:cubicBezTo>
                      <a:pt x="3431" y="1072"/>
                      <a:pt x="3594" y="1030"/>
                      <a:pt x="3748" y="930"/>
                    </a:cubicBezTo>
                    <a:lnTo>
                      <a:pt x="3748" y="930"/>
                    </a:lnTo>
                    <a:cubicBezTo>
                      <a:pt x="3763" y="921"/>
                      <a:pt x="3779" y="918"/>
                      <a:pt x="3795" y="922"/>
                    </a:cubicBezTo>
                    <a:cubicBezTo>
                      <a:pt x="3810" y="925"/>
                      <a:pt x="3824" y="934"/>
                      <a:pt x="3833" y="948"/>
                    </a:cubicBezTo>
                    <a:lnTo>
                      <a:pt x="3833" y="948"/>
                    </a:lnTo>
                    <a:cubicBezTo>
                      <a:pt x="3842" y="963"/>
                      <a:pt x="3845" y="979"/>
                      <a:pt x="3842" y="995"/>
                    </a:cubicBezTo>
                    <a:cubicBezTo>
                      <a:pt x="3838" y="1010"/>
                      <a:pt x="3829" y="1024"/>
                      <a:pt x="3815" y="1033"/>
                    </a:cubicBezTo>
                    <a:cubicBezTo>
                      <a:pt x="3632" y="1151"/>
                      <a:pt x="3436" y="1198"/>
                      <a:pt x="3256" y="1166"/>
                    </a:cubicBezTo>
                    <a:cubicBezTo>
                      <a:pt x="3085" y="1136"/>
                      <a:pt x="2929" y="1035"/>
                      <a:pt x="2814" y="857"/>
                    </a:cubicBezTo>
                    <a:cubicBezTo>
                      <a:pt x="2782" y="807"/>
                      <a:pt x="2754" y="753"/>
                      <a:pt x="2730" y="693"/>
                    </a:cubicBezTo>
                    <a:cubicBezTo>
                      <a:pt x="2707" y="634"/>
                      <a:pt x="2688" y="571"/>
                      <a:pt x="2674" y="503"/>
                    </a:cubicBezTo>
                    <a:cubicBezTo>
                      <a:pt x="2672" y="495"/>
                      <a:pt x="2670" y="488"/>
                      <a:pt x="2669" y="481"/>
                    </a:cubicBezTo>
                    <a:lnTo>
                      <a:pt x="2668" y="477"/>
                    </a:lnTo>
                    <a:cubicBezTo>
                      <a:pt x="2658" y="503"/>
                      <a:pt x="2648" y="539"/>
                      <a:pt x="2638" y="579"/>
                    </a:cubicBezTo>
                    <a:cubicBezTo>
                      <a:pt x="2627" y="627"/>
                      <a:pt x="2616" y="681"/>
                      <a:pt x="2607" y="729"/>
                    </a:cubicBezTo>
                    <a:cubicBezTo>
                      <a:pt x="2595" y="788"/>
                      <a:pt x="2584" y="841"/>
                      <a:pt x="2569" y="880"/>
                    </a:cubicBezTo>
                    <a:cubicBezTo>
                      <a:pt x="2554" y="921"/>
                      <a:pt x="2533" y="947"/>
                      <a:pt x="2502" y="950"/>
                    </a:cubicBezTo>
                    <a:cubicBezTo>
                      <a:pt x="2477" y="953"/>
                      <a:pt x="2459" y="946"/>
                      <a:pt x="2446" y="931"/>
                    </a:cubicBezTo>
                    <a:cubicBezTo>
                      <a:pt x="2433" y="916"/>
                      <a:pt x="2426" y="894"/>
                      <a:pt x="2423" y="866"/>
                    </a:cubicBezTo>
                    <a:cubicBezTo>
                      <a:pt x="2420" y="834"/>
                      <a:pt x="2420" y="782"/>
                      <a:pt x="2420" y="722"/>
                    </a:cubicBezTo>
                    <a:lnTo>
                      <a:pt x="2420" y="721"/>
                    </a:lnTo>
                    <a:cubicBezTo>
                      <a:pt x="2420" y="667"/>
                      <a:pt x="2421" y="606"/>
                      <a:pt x="2418" y="550"/>
                    </a:cubicBezTo>
                    <a:cubicBezTo>
                      <a:pt x="2416" y="494"/>
                      <a:pt x="2410" y="444"/>
                      <a:pt x="2399" y="410"/>
                    </a:cubicBezTo>
                    <a:cubicBezTo>
                      <a:pt x="2399" y="409"/>
                      <a:pt x="2399" y="408"/>
                      <a:pt x="2399" y="408"/>
                    </a:cubicBezTo>
                    <a:cubicBezTo>
                      <a:pt x="2379" y="430"/>
                      <a:pt x="2363" y="486"/>
                      <a:pt x="2350" y="553"/>
                    </a:cubicBezTo>
                    <a:cubicBezTo>
                      <a:pt x="2334" y="637"/>
                      <a:pt x="2323" y="738"/>
                      <a:pt x="2314" y="819"/>
                    </a:cubicBezTo>
                    <a:cubicBezTo>
                      <a:pt x="2307" y="876"/>
                      <a:pt x="2302" y="925"/>
                      <a:pt x="2291" y="961"/>
                    </a:cubicBezTo>
                    <a:cubicBezTo>
                      <a:pt x="2280" y="999"/>
                      <a:pt x="2262" y="1023"/>
                      <a:pt x="2232" y="1027"/>
                    </a:cubicBezTo>
                    <a:cubicBezTo>
                      <a:pt x="2200" y="1030"/>
                      <a:pt x="2179" y="1012"/>
                      <a:pt x="2164" y="978"/>
                    </a:cubicBezTo>
                    <a:cubicBezTo>
                      <a:pt x="2149" y="946"/>
                      <a:pt x="2140" y="900"/>
                      <a:pt x="2134" y="846"/>
                    </a:cubicBezTo>
                    <a:cubicBezTo>
                      <a:pt x="2133" y="837"/>
                      <a:pt x="2131" y="824"/>
                      <a:pt x="2129" y="809"/>
                    </a:cubicBezTo>
                    <a:lnTo>
                      <a:pt x="2120" y="721"/>
                    </a:lnTo>
                    <a:lnTo>
                      <a:pt x="2117" y="699"/>
                    </a:lnTo>
                    <a:cubicBezTo>
                      <a:pt x="2031" y="919"/>
                      <a:pt x="1890" y="1073"/>
                      <a:pt x="1719" y="1169"/>
                    </a:cubicBezTo>
                    <a:cubicBezTo>
                      <a:pt x="1585" y="1244"/>
                      <a:pt x="1433" y="1284"/>
                      <a:pt x="1277" y="1290"/>
                    </a:cubicBezTo>
                    <a:cubicBezTo>
                      <a:pt x="1120" y="1296"/>
                      <a:pt x="959" y="1269"/>
                      <a:pt x="806" y="1212"/>
                    </a:cubicBezTo>
                    <a:cubicBezTo>
                      <a:pt x="545" y="1116"/>
                      <a:pt x="309" y="933"/>
                      <a:pt x="160" y="680"/>
                    </a:cubicBezTo>
                    <a:cubicBezTo>
                      <a:pt x="169" y="912"/>
                      <a:pt x="229" y="1091"/>
                      <a:pt x="231" y="1095"/>
                    </a:cubicBezTo>
                    <a:close/>
                    <a:moveTo>
                      <a:pt x="166" y="479"/>
                    </a:moveTo>
                    <a:lnTo>
                      <a:pt x="166" y="480"/>
                    </a:lnTo>
                    <a:cubicBezTo>
                      <a:pt x="223" y="470"/>
                      <a:pt x="287" y="453"/>
                      <a:pt x="343" y="426"/>
                    </a:cubicBezTo>
                    <a:cubicBezTo>
                      <a:pt x="402" y="399"/>
                      <a:pt x="454" y="360"/>
                      <a:pt x="485" y="305"/>
                    </a:cubicBezTo>
                    <a:lnTo>
                      <a:pt x="485" y="305"/>
                    </a:lnTo>
                    <a:cubicBezTo>
                      <a:pt x="506" y="270"/>
                      <a:pt x="513" y="238"/>
                      <a:pt x="509" y="213"/>
                    </a:cubicBezTo>
                    <a:cubicBezTo>
                      <a:pt x="507" y="196"/>
                      <a:pt x="499" y="181"/>
                      <a:pt x="488" y="170"/>
                    </a:cubicBezTo>
                    <a:cubicBezTo>
                      <a:pt x="476" y="159"/>
                      <a:pt x="461" y="152"/>
                      <a:pt x="443" y="148"/>
                    </a:cubicBezTo>
                    <a:cubicBezTo>
                      <a:pt x="414" y="143"/>
                      <a:pt x="377" y="150"/>
                      <a:pt x="338" y="171"/>
                    </a:cubicBezTo>
                    <a:cubicBezTo>
                      <a:pt x="287" y="200"/>
                      <a:pt x="249" y="242"/>
                      <a:pt x="222" y="290"/>
                    </a:cubicBezTo>
                    <a:cubicBezTo>
                      <a:pt x="191" y="347"/>
                      <a:pt x="173" y="413"/>
                      <a:pt x="166" y="479"/>
                    </a:cubicBezTo>
                    <a:close/>
                  </a:path>
                </a:pathLst>
              </a:custGeom>
              <a:solidFill>
                <a:srgbClr val="DC1F2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5" name="Freeform 29">
                <a:extLst>
                  <a:ext uri="{FF2B5EF4-FFF2-40B4-BE49-F238E27FC236}">
                    <a16:creationId xmlns:a16="http://schemas.microsoft.com/office/drawing/2014/main" id="{750F6B17-D2B7-22FD-CDEE-5043ABB2C9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8050" y="2716213"/>
                <a:ext cx="300038" cy="360363"/>
              </a:xfrm>
              <a:custGeom>
                <a:avLst/>
                <a:gdLst>
                  <a:gd name="T0" fmla="*/ 138 w 829"/>
                  <a:gd name="T1" fmla="*/ 563 h 994"/>
                  <a:gd name="T2" fmla="*/ 391 w 829"/>
                  <a:gd name="T3" fmla="*/ 389 h 994"/>
                  <a:gd name="T4" fmla="*/ 146 w 829"/>
                  <a:gd name="T5" fmla="*/ 420 h 994"/>
                  <a:gd name="T6" fmla="*/ 138 w 829"/>
                  <a:gd name="T7" fmla="*/ 563 h 994"/>
                  <a:gd name="T8" fmla="*/ 513 w 829"/>
                  <a:gd name="T9" fmla="*/ 463 h 994"/>
                  <a:gd name="T10" fmla="*/ 198 w 829"/>
                  <a:gd name="T11" fmla="*/ 676 h 994"/>
                  <a:gd name="T12" fmla="*/ 289 w 829"/>
                  <a:gd name="T13" fmla="*/ 738 h 994"/>
                  <a:gd name="T14" fmla="*/ 701 w 829"/>
                  <a:gd name="T15" fmla="*/ 553 h 994"/>
                  <a:gd name="T16" fmla="*/ 782 w 829"/>
                  <a:gd name="T17" fmla="*/ 519 h 994"/>
                  <a:gd name="T18" fmla="*/ 817 w 829"/>
                  <a:gd name="T19" fmla="*/ 600 h 994"/>
                  <a:gd name="T20" fmla="*/ 75 w 829"/>
                  <a:gd name="T21" fmla="*/ 722 h 994"/>
                  <a:gd name="T22" fmla="*/ 21 w 829"/>
                  <a:gd name="T23" fmla="*/ 607 h 994"/>
                  <a:gd name="T24" fmla="*/ 28 w 829"/>
                  <a:gd name="T25" fmla="*/ 381 h 994"/>
                  <a:gd name="T26" fmla="*/ 513 w 829"/>
                  <a:gd name="T27" fmla="*/ 463 h 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9" h="994">
                    <a:moveTo>
                      <a:pt x="138" y="563"/>
                    </a:moveTo>
                    <a:cubicBezTo>
                      <a:pt x="195" y="550"/>
                      <a:pt x="325" y="499"/>
                      <a:pt x="391" y="389"/>
                    </a:cubicBezTo>
                    <a:cubicBezTo>
                      <a:pt x="519" y="195"/>
                      <a:pt x="214" y="220"/>
                      <a:pt x="146" y="420"/>
                    </a:cubicBezTo>
                    <a:cubicBezTo>
                      <a:pt x="131" y="465"/>
                      <a:pt x="127" y="515"/>
                      <a:pt x="138" y="563"/>
                    </a:cubicBezTo>
                    <a:close/>
                    <a:moveTo>
                      <a:pt x="513" y="463"/>
                    </a:moveTo>
                    <a:cubicBezTo>
                      <a:pt x="436" y="593"/>
                      <a:pt x="284" y="652"/>
                      <a:pt x="198" y="676"/>
                    </a:cubicBezTo>
                    <a:cubicBezTo>
                      <a:pt x="225" y="704"/>
                      <a:pt x="256" y="725"/>
                      <a:pt x="289" y="738"/>
                    </a:cubicBezTo>
                    <a:cubicBezTo>
                      <a:pt x="447" y="802"/>
                      <a:pt x="639" y="708"/>
                      <a:pt x="701" y="553"/>
                    </a:cubicBezTo>
                    <a:cubicBezTo>
                      <a:pt x="714" y="522"/>
                      <a:pt x="750" y="506"/>
                      <a:pt x="782" y="519"/>
                    </a:cubicBezTo>
                    <a:cubicBezTo>
                      <a:pt x="814" y="532"/>
                      <a:pt x="829" y="568"/>
                      <a:pt x="817" y="600"/>
                    </a:cubicBezTo>
                    <a:cubicBezTo>
                      <a:pt x="696" y="899"/>
                      <a:pt x="270" y="994"/>
                      <a:pt x="75" y="722"/>
                    </a:cubicBezTo>
                    <a:cubicBezTo>
                      <a:pt x="50" y="686"/>
                      <a:pt x="32" y="647"/>
                      <a:pt x="21" y="607"/>
                    </a:cubicBezTo>
                    <a:cubicBezTo>
                      <a:pt x="0" y="532"/>
                      <a:pt x="4" y="452"/>
                      <a:pt x="28" y="381"/>
                    </a:cubicBezTo>
                    <a:cubicBezTo>
                      <a:pt x="155" y="0"/>
                      <a:pt x="738" y="87"/>
                      <a:pt x="513" y="463"/>
                    </a:cubicBezTo>
                    <a:close/>
                  </a:path>
                </a:pathLst>
              </a:custGeom>
              <a:solidFill>
                <a:srgbClr val="00BDC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6" name="Freeform 30">
                <a:extLst>
                  <a:ext uri="{FF2B5EF4-FFF2-40B4-BE49-F238E27FC236}">
                    <a16:creationId xmlns:a16="http://schemas.microsoft.com/office/drawing/2014/main" id="{9171EACE-56DE-F16E-0B34-F4DEB311B5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0038" y="2671763"/>
                <a:ext cx="57150" cy="69850"/>
              </a:xfrm>
              <a:custGeom>
                <a:avLst/>
                <a:gdLst>
                  <a:gd name="T0" fmla="*/ 144 w 157"/>
                  <a:gd name="T1" fmla="*/ 114 h 193"/>
                  <a:gd name="T2" fmla="*/ 127 w 157"/>
                  <a:gd name="T3" fmla="*/ 180 h 193"/>
                  <a:gd name="T4" fmla="*/ 61 w 157"/>
                  <a:gd name="T5" fmla="*/ 163 h 193"/>
                  <a:gd name="T6" fmla="*/ 14 w 157"/>
                  <a:gd name="T7" fmla="*/ 79 h 193"/>
                  <a:gd name="T8" fmla="*/ 31 w 157"/>
                  <a:gd name="T9" fmla="*/ 13 h 193"/>
                  <a:gd name="T10" fmla="*/ 96 w 157"/>
                  <a:gd name="T11" fmla="*/ 30 h 193"/>
                  <a:gd name="T12" fmla="*/ 144 w 157"/>
                  <a:gd name="T13" fmla="*/ 11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" h="193">
                    <a:moveTo>
                      <a:pt x="144" y="114"/>
                    </a:moveTo>
                    <a:cubicBezTo>
                      <a:pt x="157" y="137"/>
                      <a:pt x="149" y="166"/>
                      <a:pt x="127" y="180"/>
                    </a:cubicBezTo>
                    <a:cubicBezTo>
                      <a:pt x="104" y="193"/>
                      <a:pt x="75" y="185"/>
                      <a:pt x="61" y="163"/>
                    </a:cubicBezTo>
                    <a:lnTo>
                      <a:pt x="14" y="79"/>
                    </a:lnTo>
                    <a:cubicBezTo>
                      <a:pt x="0" y="56"/>
                      <a:pt x="8" y="27"/>
                      <a:pt x="31" y="13"/>
                    </a:cubicBezTo>
                    <a:cubicBezTo>
                      <a:pt x="54" y="0"/>
                      <a:pt x="83" y="8"/>
                      <a:pt x="96" y="30"/>
                    </a:cubicBezTo>
                    <a:lnTo>
                      <a:pt x="144" y="114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7" name="Freeform 31">
                <a:extLst>
                  <a:ext uri="{FF2B5EF4-FFF2-40B4-BE49-F238E27FC236}">
                    <a16:creationId xmlns:a16="http://schemas.microsoft.com/office/drawing/2014/main" id="{DC686AFC-5248-5981-9976-92CC945EC4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500" y="2671763"/>
                <a:ext cx="55563" cy="71438"/>
              </a:xfrm>
              <a:custGeom>
                <a:avLst/>
                <a:gdLst>
                  <a:gd name="T0" fmla="*/ 99 w 154"/>
                  <a:gd name="T1" fmla="*/ 159 h 196"/>
                  <a:gd name="T2" fmla="*/ 37 w 154"/>
                  <a:gd name="T3" fmla="*/ 187 h 196"/>
                  <a:gd name="T4" fmla="*/ 9 w 154"/>
                  <a:gd name="T5" fmla="*/ 126 h 196"/>
                  <a:gd name="T6" fmla="*/ 63 w 154"/>
                  <a:gd name="T7" fmla="*/ 24 h 196"/>
                  <a:gd name="T8" fmla="*/ 130 w 154"/>
                  <a:gd name="T9" fmla="*/ 16 h 196"/>
                  <a:gd name="T10" fmla="*/ 138 w 154"/>
                  <a:gd name="T11" fmla="*/ 83 h 196"/>
                  <a:gd name="T12" fmla="*/ 99 w 154"/>
                  <a:gd name="T13" fmla="*/ 159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196">
                    <a:moveTo>
                      <a:pt x="99" y="159"/>
                    </a:moveTo>
                    <a:cubicBezTo>
                      <a:pt x="89" y="183"/>
                      <a:pt x="62" y="196"/>
                      <a:pt x="37" y="187"/>
                    </a:cubicBezTo>
                    <a:cubicBezTo>
                      <a:pt x="12" y="178"/>
                      <a:pt x="0" y="150"/>
                      <a:pt x="9" y="126"/>
                    </a:cubicBezTo>
                    <a:cubicBezTo>
                      <a:pt x="27" y="76"/>
                      <a:pt x="30" y="65"/>
                      <a:pt x="63" y="24"/>
                    </a:cubicBezTo>
                    <a:cubicBezTo>
                      <a:pt x="80" y="3"/>
                      <a:pt x="110" y="0"/>
                      <a:pt x="130" y="16"/>
                    </a:cubicBezTo>
                    <a:cubicBezTo>
                      <a:pt x="151" y="33"/>
                      <a:pt x="154" y="63"/>
                      <a:pt x="138" y="83"/>
                    </a:cubicBezTo>
                    <a:cubicBezTo>
                      <a:pt x="111" y="117"/>
                      <a:pt x="114" y="118"/>
                      <a:pt x="99" y="159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8" name="Freeform 32">
                <a:extLst>
                  <a:ext uri="{FF2B5EF4-FFF2-40B4-BE49-F238E27FC236}">
                    <a16:creationId xmlns:a16="http://schemas.microsoft.com/office/drawing/2014/main" id="{A9832033-77D7-C774-F70E-916F3EF30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9238" y="2959100"/>
                <a:ext cx="66675" cy="71438"/>
              </a:xfrm>
              <a:custGeom>
                <a:avLst/>
                <a:gdLst>
                  <a:gd name="T0" fmla="*/ 95 w 184"/>
                  <a:gd name="T1" fmla="*/ 167 h 197"/>
                  <a:gd name="T2" fmla="*/ 30 w 184"/>
                  <a:gd name="T3" fmla="*/ 183 h 197"/>
                  <a:gd name="T4" fmla="*/ 14 w 184"/>
                  <a:gd name="T5" fmla="*/ 118 h 197"/>
                  <a:gd name="T6" fmla="*/ 90 w 184"/>
                  <a:gd name="T7" fmla="*/ 27 h 197"/>
                  <a:gd name="T8" fmla="*/ 97 w 184"/>
                  <a:gd name="T9" fmla="*/ 20 h 197"/>
                  <a:gd name="T10" fmla="*/ 164 w 184"/>
                  <a:gd name="T11" fmla="*/ 18 h 197"/>
                  <a:gd name="T12" fmla="*/ 166 w 184"/>
                  <a:gd name="T13" fmla="*/ 86 h 197"/>
                  <a:gd name="T14" fmla="*/ 159 w 184"/>
                  <a:gd name="T15" fmla="*/ 93 h 197"/>
                  <a:gd name="T16" fmla="*/ 95 w 184"/>
                  <a:gd name="T17" fmla="*/ 16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4" h="197">
                    <a:moveTo>
                      <a:pt x="95" y="167"/>
                    </a:moveTo>
                    <a:cubicBezTo>
                      <a:pt x="82" y="190"/>
                      <a:pt x="52" y="197"/>
                      <a:pt x="30" y="183"/>
                    </a:cubicBezTo>
                    <a:cubicBezTo>
                      <a:pt x="7" y="170"/>
                      <a:pt x="0" y="140"/>
                      <a:pt x="14" y="118"/>
                    </a:cubicBezTo>
                    <a:cubicBezTo>
                      <a:pt x="31" y="89"/>
                      <a:pt x="63" y="56"/>
                      <a:pt x="90" y="27"/>
                    </a:cubicBezTo>
                    <a:lnTo>
                      <a:pt x="97" y="20"/>
                    </a:lnTo>
                    <a:cubicBezTo>
                      <a:pt x="115" y="1"/>
                      <a:pt x="145" y="0"/>
                      <a:pt x="164" y="18"/>
                    </a:cubicBezTo>
                    <a:cubicBezTo>
                      <a:pt x="183" y="37"/>
                      <a:pt x="184" y="67"/>
                      <a:pt x="166" y="86"/>
                    </a:cubicBezTo>
                    <a:lnTo>
                      <a:pt x="159" y="93"/>
                    </a:lnTo>
                    <a:cubicBezTo>
                      <a:pt x="136" y="118"/>
                      <a:pt x="108" y="147"/>
                      <a:pt x="95" y="167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19" name="Freeform 33">
                <a:extLst>
                  <a:ext uri="{FF2B5EF4-FFF2-40B4-BE49-F238E27FC236}">
                    <a16:creationId xmlns:a16="http://schemas.microsoft.com/office/drawing/2014/main" id="{DDDBF72F-E0F4-8DA4-A5FE-F27CBAB03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700" y="2786063"/>
                <a:ext cx="79375" cy="50800"/>
              </a:xfrm>
              <a:custGeom>
                <a:avLst/>
                <a:gdLst>
                  <a:gd name="T0" fmla="*/ 59 w 217"/>
                  <a:gd name="T1" fmla="*/ 139 h 143"/>
                  <a:gd name="T2" fmla="*/ 4 w 217"/>
                  <a:gd name="T3" fmla="*/ 100 h 143"/>
                  <a:gd name="T4" fmla="*/ 43 w 217"/>
                  <a:gd name="T5" fmla="*/ 45 h 143"/>
                  <a:gd name="T6" fmla="*/ 120 w 217"/>
                  <a:gd name="T7" fmla="*/ 20 h 143"/>
                  <a:gd name="T8" fmla="*/ 145 w 217"/>
                  <a:gd name="T9" fmla="*/ 10 h 143"/>
                  <a:gd name="T10" fmla="*/ 207 w 217"/>
                  <a:gd name="T11" fmla="*/ 37 h 143"/>
                  <a:gd name="T12" fmla="*/ 180 w 217"/>
                  <a:gd name="T13" fmla="*/ 99 h 143"/>
                  <a:gd name="T14" fmla="*/ 157 w 217"/>
                  <a:gd name="T15" fmla="*/ 108 h 143"/>
                  <a:gd name="T16" fmla="*/ 59 w 217"/>
                  <a:gd name="T17" fmla="*/ 13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7" h="143">
                    <a:moveTo>
                      <a:pt x="59" y="139"/>
                    </a:moveTo>
                    <a:cubicBezTo>
                      <a:pt x="33" y="143"/>
                      <a:pt x="9" y="126"/>
                      <a:pt x="4" y="100"/>
                    </a:cubicBezTo>
                    <a:cubicBezTo>
                      <a:pt x="0" y="74"/>
                      <a:pt x="17" y="49"/>
                      <a:pt x="43" y="45"/>
                    </a:cubicBezTo>
                    <a:cubicBezTo>
                      <a:pt x="76" y="39"/>
                      <a:pt x="94" y="31"/>
                      <a:pt x="120" y="20"/>
                    </a:cubicBezTo>
                    <a:lnTo>
                      <a:pt x="145" y="10"/>
                    </a:lnTo>
                    <a:cubicBezTo>
                      <a:pt x="169" y="0"/>
                      <a:pt x="197" y="12"/>
                      <a:pt x="207" y="37"/>
                    </a:cubicBezTo>
                    <a:cubicBezTo>
                      <a:pt x="217" y="61"/>
                      <a:pt x="205" y="89"/>
                      <a:pt x="180" y="99"/>
                    </a:cubicBezTo>
                    <a:cubicBezTo>
                      <a:pt x="165" y="105"/>
                      <a:pt x="161" y="107"/>
                      <a:pt x="157" y="108"/>
                    </a:cubicBezTo>
                    <a:cubicBezTo>
                      <a:pt x="126" y="122"/>
                      <a:pt x="103" y="131"/>
                      <a:pt x="59" y="139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0" name="Freeform 34">
                <a:extLst>
                  <a:ext uri="{FF2B5EF4-FFF2-40B4-BE49-F238E27FC236}">
                    <a16:creationId xmlns:a16="http://schemas.microsoft.com/office/drawing/2014/main" id="{1AA4AE60-ED1A-F25A-E0DC-E6E4EAB64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4375" y="2617788"/>
                <a:ext cx="406400" cy="630238"/>
              </a:xfrm>
              <a:custGeom>
                <a:avLst/>
                <a:gdLst>
                  <a:gd name="T0" fmla="*/ 123 w 1127"/>
                  <a:gd name="T1" fmla="*/ 541 h 1736"/>
                  <a:gd name="T2" fmla="*/ 25 w 1127"/>
                  <a:gd name="T3" fmla="*/ 545 h 1736"/>
                  <a:gd name="T4" fmla="*/ 1 w 1127"/>
                  <a:gd name="T5" fmla="*/ 500 h 1736"/>
                  <a:gd name="T6" fmla="*/ 18 w 1127"/>
                  <a:gd name="T7" fmla="*/ 453 h 1736"/>
                  <a:gd name="T8" fmla="*/ 337 w 1127"/>
                  <a:gd name="T9" fmla="*/ 112 h 1736"/>
                  <a:gd name="T10" fmla="*/ 369 w 1127"/>
                  <a:gd name="T11" fmla="*/ 72 h 1736"/>
                  <a:gd name="T12" fmla="*/ 422 w 1127"/>
                  <a:gd name="T13" fmla="*/ 67 h 1736"/>
                  <a:gd name="T14" fmla="*/ 471 w 1127"/>
                  <a:gd name="T15" fmla="*/ 111 h 1736"/>
                  <a:gd name="T16" fmla="*/ 724 w 1127"/>
                  <a:gd name="T17" fmla="*/ 23 h 1736"/>
                  <a:gd name="T18" fmla="*/ 1107 w 1127"/>
                  <a:gd name="T19" fmla="*/ 156 h 1736"/>
                  <a:gd name="T20" fmla="*/ 875 w 1127"/>
                  <a:gd name="T21" fmla="*/ 598 h 1736"/>
                  <a:gd name="T22" fmla="*/ 734 w 1127"/>
                  <a:gd name="T23" fmla="*/ 683 h 1736"/>
                  <a:gd name="T24" fmla="*/ 1118 w 1127"/>
                  <a:gd name="T25" fmla="*/ 1130 h 1736"/>
                  <a:gd name="T26" fmla="*/ 424 w 1127"/>
                  <a:gd name="T27" fmla="*/ 1614 h 1736"/>
                  <a:gd name="T28" fmla="*/ 432 w 1127"/>
                  <a:gd name="T29" fmla="*/ 1661 h 1736"/>
                  <a:gd name="T30" fmla="*/ 378 w 1127"/>
                  <a:gd name="T31" fmla="*/ 1733 h 1736"/>
                  <a:gd name="T32" fmla="*/ 324 w 1127"/>
                  <a:gd name="T33" fmla="*/ 1721 h 1736"/>
                  <a:gd name="T34" fmla="*/ 288 w 1127"/>
                  <a:gd name="T35" fmla="*/ 1635 h 1736"/>
                  <a:gd name="T36" fmla="*/ 175 w 1127"/>
                  <a:gd name="T37" fmla="*/ 1556 h 1736"/>
                  <a:gd name="T38" fmla="*/ 64 w 1127"/>
                  <a:gd name="T39" fmla="*/ 1466 h 1736"/>
                  <a:gd name="T40" fmla="*/ 79 w 1127"/>
                  <a:gd name="T41" fmla="*/ 1418 h 1736"/>
                  <a:gd name="T42" fmla="*/ 177 w 1127"/>
                  <a:gd name="T43" fmla="*/ 1412 h 1736"/>
                  <a:gd name="T44" fmla="*/ 217 w 1127"/>
                  <a:gd name="T45" fmla="*/ 1433 h 1736"/>
                  <a:gd name="T46" fmla="*/ 228 w 1127"/>
                  <a:gd name="T47" fmla="*/ 1098 h 1736"/>
                  <a:gd name="T48" fmla="*/ 253 w 1127"/>
                  <a:gd name="T49" fmla="*/ 562 h 1736"/>
                  <a:gd name="T50" fmla="*/ 123 w 1127"/>
                  <a:gd name="T51" fmla="*/ 541 h 1736"/>
                  <a:gd name="T52" fmla="*/ 412 w 1127"/>
                  <a:gd name="T53" fmla="*/ 1482 h 1736"/>
                  <a:gd name="T54" fmla="*/ 907 w 1127"/>
                  <a:gd name="T55" fmla="*/ 1262 h 1736"/>
                  <a:gd name="T56" fmla="*/ 890 w 1127"/>
                  <a:gd name="T57" fmla="*/ 894 h 1736"/>
                  <a:gd name="T58" fmla="*/ 369 w 1127"/>
                  <a:gd name="T59" fmla="*/ 1136 h 1736"/>
                  <a:gd name="T60" fmla="*/ 378 w 1127"/>
                  <a:gd name="T61" fmla="*/ 695 h 1736"/>
                  <a:gd name="T62" fmla="*/ 500 w 1127"/>
                  <a:gd name="T63" fmla="*/ 646 h 1736"/>
                  <a:gd name="T64" fmla="*/ 792 w 1127"/>
                  <a:gd name="T65" fmla="*/ 492 h 1736"/>
                  <a:gd name="T66" fmla="*/ 948 w 1127"/>
                  <a:gd name="T67" fmla="*/ 197 h 1736"/>
                  <a:gd name="T68" fmla="*/ 441 w 1127"/>
                  <a:gd name="T69" fmla="*/ 281 h 1736"/>
                  <a:gd name="T70" fmla="*/ 378 w 1127"/>
                  <a:gd name="T71" fmla="*/ 695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27" h="1736">
                    <a:moveTo>
                      <a:pt x="123" y="541"/>
                    </a:moveTo>
                    <a:lnTo>
                      <a:pt x="123" y="541"/>
                    </a:lnTo>
                    <a:cubicBezTo>
                      <a:pt x="110" y="555"/>
                      <a:pt x="93" y="562"/>
                      <a:pt x="75" y="562"/>
                    </a:cubicBezTo>
                    <a:cubicBezTo>
                      <a:pt x="57" y="563"/>
                      <a:pt x="39" y="558"/>
                      <a:pt x="25" y="545"/>
                    </a:cubicBezTo>
                    <a:lnTo>
                      <a:pt x="25" y="545"/>
                    </a:lnTo>
                    <a:cubicBezTo>
                      <a:pt x="10" y="533"/>
                      <a:pt x="2" y="517"/>
                      <a:pt x="1" y="500"/>
                    </a:cubicBezTo>
                    <a:cubicBezTo>
                      <a:pt x="0" y="483"/>
                      <a:pt x="5" y="466"/>
                      <a:pt x="18" y="453"/>
                    </a:cubicBezTo>
                    <a:lnTo>
                      <a:pt x="18" y="453"/>
                    </a:lnTo>
                    <a:cubicBezTo>
                      <a:pt x="25" y="446"/>
                      <a:pt x="145" y="319"/>
                      <a:pt x="315" y="203"/>
                    </a:cubicBezTo>
                    <a:cubicBezTo>
                      <a:pt x="328" y="146"/>
                      <a:pt x="337" y="113"/>
                      <a:pt x="337" y="112"/>
                    </a:cubicBezTo>
                    <a:lnTo>
                      <a:pt x="338" y="110"/>
                    </a:lnTo>
                    <a:cubicBezTo>
                      <a:pt x="343" y="94"/>
                      <a:pt x="354" y="80"/>
                      <a:pt x="369" y="72"/>
                    </a:cubicBezTo>
                    <a:cubicBezTo>
                      <a:pt x="384" y="64"/>
                      <a:pt x="402" y="62"/>
                      <a:pt x="420" y="66"/>
                    </a:cubicBezTo>
                    <a:lnTo>
                      <a:pt x="422" y="67"/>
                    </a:lnTo>
                    <a:cubicBezTo>
                      <a:pt x="436" y="70"/>
                      <a:pt x="448" y="78"/>
                      <a:pt x="457" y="88"/>
                    </a:cubicBezTo>
                    <a:cubicBezTo>
                      <a:pt x="463" y="94"/>
                      <a:pt x="468" y="102"/>
                      <a:pt x="471" y="111"/>
                    </a:cubicBezTo>
                    <a:cubicBezTo>
                      <a:pt x="509" y="91"/>
                      <a:pt x="548" y="74"/>
                      <a:pt x="588" y="59"/>
                    </a:cubicBezTo>
                    <a:cubicBezTo>
                      <a:pt x="633" y="43"/>
                      <a:pt x="678" y="30"/>
                      <a:pt x="724" y="23"/>
                    </a:cubicBezTo>
                    <a:cubicBezTo>
                      <a:pt x="853" y="0"/>
                      <a:pt x="950" y="14"/>
                      <a:pt x="1016" y="51"/>
                    </a:cubicBezTo>
                    <a:cubicBezTo>
                      <a:pt x="1061" y="77"/>
                      <a:pt x="1091" y="113"/>
                      <a:pt x="1107" y="156"/>
                    </a:cubicBezTo>
                    <a:cubicBezTo>
                      <a:pt x="1122" y="199"/>
                      <a:pt x="1123" y="248"/>
                      <a:pt x="1110" y="299"/>
                    </a:cubicBezTo>
                    <a:cubicBezTo>
                      <a:pt x="1084" y="399"/>
                      <a:pt x="1005" y="509"/>
                      <a:pt x="875" y="598"/>
                    </a:cubicBezTo>
                    <a:cubicBezTo>
                      <a:pt x="849" y="616"/>
                      <a:pt x="823" y="632"/>
                      <a:pt x="795" y="648"/>
                    </a:cubicBezTo>
                    <a:cubicBezTo>
                      <a:pt x="775" y="660"/>
                      <a:pt x="755" y="672"/>
                      <a:pt x="734" y="683"/>
                    </a:cubicBezTo>
                    <a:cubicBezTo>
                      <a:pt x="935" y="706"/>
                      <a:pt x="1054" y="809"/>
                      <a:pt x="1100" y="938"/>
                    </a:cubicBezTo>
                    <a:cubicBezTo>
                      <a:pt x="1121" y="998"/>
                      <a:pt x="1127" y="1064"/>
                      <a:pt x="1118" y="1130"/>
                    </a:cubicBezTo>
                    <a:cubicBezTo>
                      <a:pt x="1108" y="1196"/>
                      <a:pt x="1085" y="1263"/>
                      <a:pt x="1047" y="1325"/>
                    </a:cubicBezTo>
                    <a:cubicBezTo>
                      <a:pt x="941" y="1500"/>
                      <a:pt x="725" y="1637"/>
                      <a:pt x="424" y="1614"/>
                    </a:cubicBezTo>
                    <a:cubicBezTo>
                      <a:pt x="429" y="1641"/>
                      <a:pt x="432" y="1657"/>
                      <a:pt x="432" y="1659"/>
                    </a:cubicBezTo>
                    <a:lnTo>
                      <a:pt x="432" y="1661"/>
                    </a:lnTo>
                    <a:cubicBezTo>
                      <a:pt x="435" y="1678"/>
                      <a:pt x="430" y="1694"/>
                      <a:pt x="421" y="1707"/>
                    </a:cubicBezTo>
                    <a:cubicBezTo>
                      <a:pt x="411" y="1720"/>
                      <a:pt x="396" y="1730"/>
                      <a:pt x="378" y="1733"/>
                    </a:cubicBezTo>
                    <a:lnTo>
                      <a:pt x="376" y="1733"/>
                    </a:lnTo>
                    <a:cubicBezTo>
                      <a:pt x="357" y="1736"/>
                      <a:pt x="338" y="1731"/>
                      <a:pt x="324" y="1721"/>
                    </a:cubicBezTo>
                    <a:cubicBezTo>
                      <a:pt x="309" y="1712"/>
                      <a:pt x="299" y="1697"/>
                      <a:pt x="295" y="1679"/>
                    </a:cubicBezTo>
                    <a:cubicBezTo>
                      <a:pt x="295" y="1679"/>
                      <a:pt x="292" y="1663"/>
                      <a:pt x="288" y="1635"/>
                    </a:cubicBezTo>
                    <a:cubicBezTo>
                      <a:pt x="286" y="1623"/>
                      <a:pt x="283" y="1609"/>
                      <a:pt x="280" y="1591"/>
                    </a:cubicBezTo>
                    <a:cubicBezTo>
                      <a:pt x="240" y="1580"/>
                      <a:pt x="204" y="1568"/>
                      <a:pt x="175" y="1556"/>
                    </a:cubicBezTo>
                    <a:cubicBezTo>
                      <a:pt x="131" y="1538"/>
                      <a:pt x="100" y="1520"/>
                      <a:pt x="89" y="1511"/>
                    </a:cubicBezTo>
                    <a:cubicBezTo>
                      <a:pt x="74" y="1499"/>
                      <a:pt x="65" y="1483"/>
                      <a:pt x="64" y="1466"/>
                    </a:cubicBezTo>
                    <a:cubicBezTo>
                      <a:pt x="62" y="1449"/>
                      <a:pt x="67" y="1432"/>
                      <a:pt x="79" y="1419"/>
                    </a:cubicBezTo>
                    <a:lnTo>
                      <a:pt x="79" y="1418"/>
                    </a:lnTo>
                    <a:cubicBezTo>
                      <a:pt x="92" y="1405"/>
                      <a:pt x="109" y="1397"/>
                      <a:pt x="126" y="1396"/>
                    </a:cubicBezTo>
                    <a:cubicBezTo>
                      <a:pt x="144" y="1395"/>
                      <a:pt x="162" y="1400"/>
                      <a:pt x="177" y="1412"/>
                    </a:cubicBezTo>
                    <a:lnTo>
                      <a:pt x="177" y="1412"/>
                    </a:lnTo>
                    <a:cubicBezTo>
                      <a:pt x="183" y="1416"/>
                      <a:pt x="196" y="1424"/>
                      <a:pt x="217" y="1433"/>
                    </a:cubicBezTo>
                    <a:cubicBezTo>
                      <a:pt x="229" y="1438"/>
                      <a:pt x="243" y="1444"/>
                      <a:pt x="260" y="1450"/>
                    </a:cubicBezTo>
                    <a:cubicBezTo>
                      <a:pt x="247" y="1350"/>
                      <a:pt x="234" y="1227"/>
                      <a:pt x="228" y="1098"/>
                    </a:cubicBezTo>
                    <a:cubicBezTo>
                      <a:pt x="224" y="995"/>
                      <a:pt x="223" y="888"/>
                      <a:pt x="231" y="787"/>
                    </a:cubicBezTo>
                    <a:cubicBezTo>
                      <a:pt x="236" y="707"/>
                      <a:pt x="244" y="631"/>
                      <a:pt x="253" y="562"/>
                    </a:cubicBezTo>
                    <a:cubicBezTo>
                      <a:pt x="260" y="503"/>
                      <a:pt x="269" y="449"/>
                      <a:pt x="277" y="400"/>
                    </a:cubicBezTo>
                    <a:cubicBezTo>
                      <a:pt x="186" y="475"/>
                      <a:pt x="126" y="537"/>
                      <a:pt x="123" y="541"/>
                    </a:cubicBezTo>
                    <a:close/>
                    <a:moveTo>
                      <a:pt x="404" y="1481"/>
                    </a:moveTo>
                    <a:lnTo>
                      <a:pt x="412" y="1482"/>
                    </a:lnTo>
                    <a:lnTo>
                      <a:pt x="429" y="1484"/>
                    </a:lnTo>
                    <a:cubicBezTo>
                      <a:pt x="653" y="1502"/>
                      <a:pt x="823" y="1396"/>
                      <a:pt x="907" y="1262"/>
                    </a:cubicBezTo>
                    <a:cubicBezTo>
                      <a:pt x="948" y="1199"/>
                      <a:pt x="968" y="1130"/>
                      <a:pt x="966" y="1064"/>
                    </a:cubicBezTo>
                    <a:cubicBezTo>
                      <a:pt x="965" y="1000"/>
                      <a:pt x="940" y="940"/>
                      <a:pt x="890" y="894"/>
                    </a:cubicBezTo>
                    <a:cubicBezTo>
                      <a:pt x="802" y="814"/>
                      <a:pt x="634" y="777"/>
                      <a:pt x="367" y="841"/>
                    </a:cubicBezTo>
                    <a:cubicBezTo>
                      <a:pt x="362" y="938"/>
                      <a:pt x="364" y="1039"/>
                      <a:pt x="369" y="1136"/>
                    </a:cubicBezTo>
                    <a:cubicBezTo>
                      <a:pt x="377" y="1266"/>
                      <a:pt x="391" y="1388"/>
                      <a:pt x="404" y="1481"/>
                    </a:cubicBezTo>
                    <a:close/>
                    <a:moveTo>
                      <a:pt x="378" y="695"/>
                    </a:moveTo>
                    <a:cubicBezTo>
                      <a:pt x="392" y="690"/>
                      <a:pt x="408" y="684"/>
                      <a:pt x="426" y="676"/>
                    </a:cubicBezTo>
                    <a:cubicBezTo>
                      <a:pt x="449" y="667"/>
                      <a:pt x="474" y="657"/>
                      <a:pt x="500" y="646"/>
                    </a:cubicBezTo>
                    <a:cubicBezTo>
                      <a:pt x="552" y="624"/>
                      <a:pt x="607" y="599"/>
                      <a:pt x="659" y="571"/>
                    </a:cubicBezTo>
                    <a:cubicBezTo>
                      <a:pt x="706" y="546"/>
                      <a:pt x="751" y="520"/>
                      <a:pt x="792" y="492"/>
                    </a:cubicBezTo>
                    <a:cubicBezTo>
                      <a:pt x="912" y="409"/>
                      <a:pt x="967" y="328"/>
                      <a:pt x="971" y="266"/>
                    </a:cubicBezTo>
                    <a:cubicBezTo>
                      <a:pt x="972" y="239"/>
                      <a:pt x="964" y="216"/>
                      <a:pt x="948" y="197"/>
                    </a:cubicBezTo>
                    <a:cubicBezTo>
                      <a:pt x="931" y="179"/>
                      <a:pt x="906" y="165"/>
                      <a:pt x="873" y="157"/>
                    </a:cubicBezTo>
                    <a:cubicBezTo>
                      <a:pt x="779" y="135"/>
                      <a:pt x="625" y="165"/>
                      <a:pt x="441" y="281"/>
                    </a:cubicBezTo>
                    <a:cubicBezTo>
                      <a:pt x="430" y="330"/>
                      <a:pt x="419" y="391"/>
                      <a:pt x="408" y="462"/>
                    </a:cubicBezTo>
                    <a:cubicBezTo>
                      <a:pt x="397" y="531"/>
                      <a:pt x="387" y="609"/>
                      <a:pt x="378" y="695"/>
                    </a:cubicBezTo>
                    <a:close/>
                  </a:path>
                </a:pathLst>
              </a:custGeom>
              <a:solidFill>
                <a:srgbClr val="2C50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1" name="Freeform 35">
                <a:extLst>
                  <a:ext uri="{FF2B5EF4-FFF2-40B4-BE49-F238E27FC236}">
                    <a16:creationId xmlns:a16="http://schemas.microsoft.com/office/drawing/2014/main" id="{1011D8DD-3C0D-5F03-01A0-D06740B64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1000" y="3000375"/>
                <a:ext cx="36513" cy="58738"/>
              </a:xfrm>
              <a:custGeom>
                <a:avLst/>
                <a:gdLst>
                  <a:gd name="T0" fmla="*/ 4 w 100"/>
                  <a:gd name="T1" fmla="*/ 47 h 162"/>
                  <a:gd name="T2" fmla="*/ 54 w 100"/>
                  <a:gd name="T3" fmla="*/ 2 h 162"/>
                  <a:gd name="T4" fmla="*/ 99 w 100"/>
                  <a:gd name="T5" fmla="*/ 52 h 162"/>
                  <a:gd name="T6" fmla="*/ 97 w 100"/>
                  <a:gd name="T7" fmla="*/ 115 h 162"/>
                  <a:gd name="T8" fmla="*/ 47 w 100"/>
                  <a:gd name="T9" fmla="*/ 161 h 162"/>
                  <a:gd name="T10" fmla="*/ 1 w 100"/>
                  <a:gd name="T11" fmla="*/ 111 h 162"/>
                  <a:gd name="T12" fmla="*/ 4 w 100"/>
                  <a:gd name="T13" fmla="*/ 4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162">
                    <a:moveTo>
                      <a:pt x="4" y="47"/>
                    </a:moveTo>
                    <a:cubicBezTo>
                      <a:pt x="5" y="21"/>
                      <a:pt x="27" y="0"/>
                      <a:pt x="54" y="2"/>
                    </a:cubicBezTo>
                    <a:cubicBezTo>
                      <a:pt x="80" y="3"/>
                      <a:pt x="100" y="25"/>
                      <a:pt x="99" y="52"/>
                    </a:cubicBezTo>
                    <a:lnTo>
                      <a:pt x="97" y="115"/>
                    </a:lnTo>
                    <a:cubicBezTo>
                      <a:pt x="95" y="142"/>
                      <a:pt x="73" y="162"/>
                      <a:pt x="47" y="161"/>
                    </a:cubicBezTo>
                    <a:cubicBezTo>
                      <a:pt x="20" y="159"/>
                      <a:pt x="0" y="137"/>
                      <a:pt x="1" y="111"/>
                    </a:cubicBezTo>
                    <a:lnTo>
                      <a:pt x="4" y="47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2" name="Freeform 36">
                <a:extLst>
                  <a:ext uri="{FF2B5EF4-FFF2-40B4-BE49-F238E27FC236}">
                    <a16:creationId xmlns:a16="http://schemas.microsoft.com/office/drawing/2014/main" id="{AA008BBF-17B2-B0AD-3B55-172CCAA18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7363" y="2947988"/>
                <a:ext cx="46038" cy="44450"/>
              </a:xfrm>
              <a:custGeom>
                <a:avLst/>
                <a:gdLst>
                  <a:gd name="T0" fmla="*/ 24 w 127"/>
                  <a:gd name="T1" fmla="*/ 91 h 121"/>
                  <a:gd name="T2" fmla="*/ 16 w 127"/>
                  <a:gd name="T3" fmla="*/ 24 h 121"/>
                  <a:gd name="T4" fmla="*/ 83 w 127"/>
                  <a:gd name="T5" fmla="*/ 16 h 121"/>
                  <a:gd name="T6" fmla="*/ 102 w 127"/>
                  <a:gd name="T7" fmla="*/ 29 h 121"/>
                  <a:gd name="T8" fmla="*/ 110 w 127"/>
                  <a:gd name="T9" fmla="*/ 96 h 121"/>
                  <a:gd name="T10" fmla="*/ 43 w 127"/>
                  <a:gd name="T11" fmla="*/ 105 h 121"/>
                  <a:gd name="T12" fmla="*/ 24 w 127"/>
                  <a:gd name="T13" fmla="*/ 9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21">
                    <a:moveTo>
                      <a:pt x="24" y="91"/>
                    </a:moveTo>
                    <a:cubicBezTo>
                      <a:pt x="4" y="75"/>
                      <a:pt x="0" y="45"/>
                      <a:pt x="16" y="24"/>
                    </a:cubicBezTo>
                    <a:cubicBezTo>
                      <a:pt x="32" y="3"/>
                      <a:pt x="62" y="0"/>
                      <a:pt x="83" y="16"/>
                    </a:cubicBezTo>
                    <a:lnTo>
                      <a:pt x="102" y="29"/>
                    </a:lnTo>
                    <a:cubicBezTo>
                      <a:pt x="123" y="45"/>
                      <a:pt x="127" y="75"/>
                      <a:pt x="110" y="96"/>
                    </a:cubicBezTo>
                    <a:cubicBezTo>
                      <a:pt x="94" y="117"/>
                      <a:pt x="64" y="121"/>
                      <a:pt x="43" y="105"/>
                    </a:cubicBezTo>
                    <a:lnTo>
                      <a:pt x="24" y="91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EFB00477-B0C9-5D34-205C-7EBA50BD8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9550" y="2768600"/>
                <a:ext cx="69850" cy="50800"/>
              </a:xfrm>
              <a:custGeom>
                <a:avLst/>
                <a:gdLst>
                  <a:gd name="T0" fmla="*/ 157 w 194"/>
                  <a:gd name="T1" fmla="*/ 42 h 140"/>
                  <a:gd name="T2" fmla="*/ 184 w 194"/>
                  <a:gd name="T3" fmla="*/ 104 h 140"/>
                  <a:gd name="T4" fmla="*/ 122 w 194"/>
                  <a:gd name="T5" fmla="*/ 130 h 140"/>
                  <a:gd name="T6" fmla="*/ 36 w 194"/>
                  <a:gd name="T7" fmla="*/ 98 h 140"/>
                  <a:gd name="T8" fmla="*/ 10 w 194"/>
                  <a:gd name="T9" fmla="*/ 36 h 140"/>
                  <a:gd name="T10" fmla="*/ 72 w 194"/>
                  <a:gd name="T11" fmla="*/ 9 h 140"/>
                  <a:gd name="T12" fmla="*/ 157 w 194"/>
                  <a:gd name="T13" fmla="*/ 4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4" h="140">
                    <a:moveTo>
                      <a:pt x="157" y="42"/>
                    </a:moveTo>
                    <a:cubicBezTo>
                      <a:pt x="182" y="52"/>
                      <a:pt x="194" y="79"/>
                      <a:pt x="184" y="104"/>
                    </a:cubicBezTo>
                    <a:cubicBezTo>
                      <a:pt x="174" y="128"/>
                      <a:pt x="146" y="140"/>
                      <a:pt x="122" y="130"/>
                    </a:cubicBezTo>
                    <a:lnTo>
                      <a:pt x="36" y="98"/>
                    </a:lnTo>
                    <a:cubicBezTo>
                      <a:pt x="12" y="88"/>
                      <a:pt x="0" y="60"/>
                      <a:pt x="10" y="36"/>
                    </a:cubicBezTo>
                    <a:cubicBezTo>
                      <a:pt x="19" y="11"/>
                      <a:pt x="47" y="0"/>
                      <a:pt x="72" y="9"/>
                    </a:cubicBezTo>
                    <a:lnTo>
                      <a:pt x="157" y="42"/>
                    </a:ln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4" name="Freeform 38">
                <a:extLst>
                  <a:ext uri="{FF2B5EF4-FFF2-40B4-BE49-F238E27FC236}">
                    <a16:creationId xmlns:a16="http://schemas.microsoft.com/office/drawing/2014/main" id="{A729457E-065E-E7A9-FF0E-CA98C1FE78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9875" y="2732088"/>
                <a:ext cx="252413" cy="260350"/>
              </a:xfrm>
              <a:custGeom>
                <a:avLst/>
                <a:gdLst>
                  <a:gd name="T0" fmla="*/ 295 w 701"/>
                  <a:gd name="T1" fmla="*/ 15 h 717"/>
                  <a:gd name="T2" fmla="*/ 549 w 701"/>
                  <a:gd name="T3" fmla="*/ 78 h 717"/>
                  <a:gd name="T4" fmla="*/ 686 w 701"/>
                  <a:gd name="T5" fmla="*/ 304 h 717"/>
                  <a:gd name="T6" fmla="*/ 628 w 701"/>
                  <a:gd name="T7" fmla="*/ 562 h 717"/>
                  <a:gd name="T8" fmla="*/ 407 w 701"/>
                  <a:gd name="T9" fmla="*/ 702 h 717"/>
                  <a:gd name="T10" fmla="*/ 153 w 701"/>
                  <a:gd name="T11" fmla="*/ 640 h 717"/>
                  <a:gd name="T12" fmla="*/ 16 w 701"/>
                  <a:gd name="T13" fmla="*/ 413 h 717"/>
                  <a:gd name="T14" fmla="*/ 74 w 701"/>
                  <a:gd name="T15" fmla="*/ 155 h 717"/>
                  <a:gd name="T16" fmla="*/ 295 w 701"/>
                  <a:gd name="T17" fmla="*/ 15 h 717"/>
                  <a:gd name="T18" fmla="*/ 474 w 701"/>
                  <a:gd name="T19" fmla="*/ 180 h 717"/>
                  <a:gd name="T20" fmla="*/ 315 w 701"/>
                  <a:gd name="T21" fmla="*/ 141 h 717"/>
                  <a:gd name="T22" fmla="*/ 178 w 701"/>
                  <a:gd name="T23" fmla="*/ 228 h 717"/>
                  <a:gd name="T24" fmla="*/ 141 w 701"/>
                  <a:gd name="T25" fmla="*/ 393 h 717"/>
                  <a:gd name="T26" fmla="*/ 228 w 701"/>
                  <a:gd name="T27" fmla="*/ 537 h 717"/>
                  <a:gd name="T28" fmla="*/ 386 w 701"/>
                  <a:gd name="T29" fmla="*/ 576 h 717"/>
                  <a:gd name="T30" fmla="*/ 524 w 701"/>
                  <a:gd name="T31" fmla="*/ 489 h 717"/>
                  <a:gd name="T32" fmla="*/ 561 w 701"/>
                  <a:gd name="T33" fmla="*/ 324 h 717"/>
                  <a:gd name="T34" fmla="*/ 474 w 701"/>
                  <a:gd name="T35" fmla="*/ 180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1" h="717">
                    <a:moveTo>
                      <a:pt x="295" y="15"/>
                    </a:moveTo>
                    <a:cubicBezTo>
                      <a:pt x="387" y="0"/>
                      <a:pt x="478" y="25"/>
                      <a:pt x="549" y="78"/>
                    </a:cubicBezTo>
                    <a:cubicBezTo>
                      <a:pt x="619" y="130"/>
                      <a:pt x="671" y="209"/>
                      <a:pt x="686" y="304"/>
                    </a:cubicBezTo>
                    <a:cubicBezTo>
                      <a:pt x="701" y="398"/>
                      <a:pt x="678" y="490"/>
                      <a:pt x="628" y="562"/>
                    </a:cubicBezTo>
                    <a:cubicBezTo>
                      <a:pt x="577" y="635"/>
                      <a:pt x="500" y="687"/>
                      <a:pt x="407" y="702"/>
                    </a:cubicBezTo>
                    <a:cubicBezTo>
                      <a:pt x="314" y="717"/>
                      <a:pt x="224" y="692"/>
                      <a:pt x="153" y="640"/>
                    </a:cubicBezTo>
                    <a:cubicBezTo>
                      <a:pt x="82" y="588"/>
                      <a:pt x="31" y="508"/>
                      <a:pt x="16" y="413"/>
                    </a:cubicBezTo>
                    <a:cubicBezTo>
                      <a:pt x="0" y="319"/>
                      <a:pt x="24" y="227"/>
                      <a:pt x="74" y="155"/>
                    </a:cubicBezTo>
                    <a:cubicBezTo>
                      <a:pt x="124" y="83"/>
                      <a:pt x="202" y="30"/>
                      <a:pt x="295" y="15"/>
                    </a:cubicBezTo>
                    <a:close/>
                    <a:moveTo>
                      <a:pt x="474" y="180"/>
                    </a:moveTo>
                    <a:cubicBezTo>
                      <a:pt x="429" y="147"/>
                      <a:pt x="373" y="132"/>
                      <a:pt x="315" y="141"/>
                    </a:cubicBezTo>
                    <a:cubicBezTo>
                      <a:pt x="257" y="151"/>
                      <a:pt x="209" y="183"/>
                      <a:pt x="178" y="228"/>
                    </a:cubicBezTo>
                    <a:cubicBezTo>
                      <a:pt x="146" y="274"/>
                      <a:pt x="131" y="333"/>
                      <a:pt x="141" y="393"/>
                    </a:cubicBezTo>
                    <a:cubicBezTo>
                      <a:pt x="151" y="453"/>
                      <a:pt x="183" y="504"/>
                      <a:pt x="228" y="537"/>
                    </a:cubicBezTo>
                    <a:cubicBezTo>
                      <a:pt x="272" y="570"/>
                      <a:pt x="329" y="586"/>
                      <a:pt x="386" y="576"/>
                    </a:cubicBezTo>
                    <a:cubicBezTo>
                      <a:pt x="444" y="567"/>
                      <a:pt x="493" y="534"/>
                      <a:pt x="524" y="489"/>
                    </a:cubicBezTo>
                    <a:cubicBezTo>
                      <a:pt x="556" y="443"/>
                      <a:pt x="571" y="385"/>
                      <a:pt x="561" y="324"/>
                    </a:cubicBezTo>
                    <a:cubicBezTo>
                      <a:pt x="551" y="264"/>
                      <a:pt x="518" y="213"/>
                      <a:pt x="474" y="180"/>
                    </a:cubicBezTo>
                    <a:close/>
                  </a:path>
                </a:pathLst>
              </a:custGeom>
              <a:solidFill>
                <a:srgbClr val="FCB1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  <p:sp>
            <p:nvSpPr>
              <p:cNvPr id="25" name="Freeform 39">
                <a:extLst>
                  <a:ext uri="{FF2B5EF4-FFF2-40B4-BE49-F238E27FC236}">
                    <a16:creationId xmlns:a16="http://schemas.microsoft.com/office/drawing/2014/main" id="{5DF1271F-52D8-A950-857C-F78A7243A6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9688" y="2806700"/>
                <a:ext cx="219075" cy="225425"/>
              </a:xfrm>
              <a:custGeom>
                <a:avLst/>
                <a:gdLst>
                  <a:gd name="T0" fmla="*/ 295 w 604"/>
                  <a:gd name="T1" fmla="*/ 1 h 620"/>
                  <a:gd name="T2" fmla="*/ 510 w 604"/>
                  <a:gd name="T3" fmla="*/ 88 h 620"/>
                  <a:gd name="T4" fmla="*/ 602 w 604"/>
                  <a:gd name="T5" fmla="*/ 303 h 620"/>
                  <a:gd name="T6" fmla="*/ 520 w 604"/>
                  <a:gd name="T7" fmla="*/ 522 h 620"/>
                  <a:gd name="T8" fmla="*/ 309 w 604"/>
                  <a:gd name="T9" fmla="*/ 618 h 620"/>
                  <a:gd name="T10" fmla="*/ 94 w 604"/>
                  <a:gd name="T11" fmla="*/ 531 h 620"/>
                  <a:gd name="T12" fmla="*/ 2 w 604"/>
                  <a:gd name="T13" fmla="*/ 316 h 620"/>
                  <a:gd name="T14" fmla="*/ 85 w 604"/>
                  <a:gd name="T15" fmla="*/ 97 h 620"/>
                  <a:gd name="T16" fmla="*/ 295 w 604"/>
                  <a:gd name="T17" fmla="*/ 1 h 620"/>
                  <a:gd name="T18" fmla="*/ 421 w 604"/>
                  <a:gd name="T19" fmla="*/ 178 h 620"/>
                  <a:gd name="T20" fmla="*/ 298 w 604"/>
                  <a:gd name="T21" fmla="*/ 129 h 620"/>
                  <a:gd name="T22" fmla="*/ 177 w 604"/>
                  <a:gd name="T23" fmla="*/ 184 h 620"/>
                  <a:gd name="T24" fmla="*/ 129 w 604"/>
                  <a:gd name="T25" fmla="*/ 313 h 620"/>
                  <a:gd name="T26" fmla="*/ 183 w 604"/>
                  <a:gd name="T27" fmla="*/ 441 h 620"/>
                  <a:gd name="T28" fmla="*/ 306 w 604"/>
                  <a:gd name="T29" fmla="*/ 491 h 620"/>
                  <a:gd name="T30" fmla="*/ 427 w 604"/>
                  <a:gd name="T31" fmla="*/ 436 h 620"/>
                  <a:gd name="T32" fmla="*/ 476 w 604"/>
                  <a:gd name="T33" fmla="*/ 306 h 620"/>
                  <a:gd name="T34" fmla="*/ 421 w 604"/>
                  <a:gd name="T35" fmla="*/ 178 h 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04" h="620">
                    <a:moveTo>
                      <a:pt x="295" y="1"/>
                    </a:moveTo>
                    <a:cubicBezTo>
                      <a:pt x="378" y="0"/>
                      <a:pt x="454" y="33"/>
                      <a:pt x="510" y="88"/>
                    </a:cubicBezTo>
                    <a:cubicBezTo>
                      <a:pt x="565" y="142"/>
                      <a:pt x="600" y="218"/>
                      <a:pt x="602" y="303"/>
                    </a:cubicBezTo>
                    <a:cubicBezTo>
                      <a:pt x="604" y="388"/>
                      <a:pt x="572" y="465"/>
                      <a:pt x="520" y="522"/>
                    </a:cubicBezTo>
                    <a:cubicBezTo>
                      <a:pt x="466" y="580"/>
                      <a:pt x="392" y="616"/>
                      <a:pt x="309" y="618"/>
                    </a:cubicBezTo>
                    <a:cubicBezTo>
                      <a:pt x="226" y="620"/>
                      <a:pt x="150" y="586"/>
                      <a:pt x="94" y="531"/>
                    </a:cubicBezTo>
                    <a:cubicBezTo>
                      <a:pt x="39" y="477"/>
                      <a:pt x="4" y="401"/>
                      <a:pt x="2" y="316"/>
                    </a:cubicBezTo>
                    <a:cubicBezTo>
                      <a:pt x="0" y="232"/>
                      <a:pt x="32" y="154"/>
                      <a:pt x="85" y="97"/>
                    </a:cubicBezTo>
                    <a:cubicBezTo>
                      <a:pt x="138" y="40"/>
                      <a:pt x="212" y="3"/>
                      <a:pt x="295" y="1"/>
                    </a:cubicBezTo>
                    <a:close/>
                    <a:moveTo>
                      <a:pt x="421" y="178"/>
                    </a:moveTo>
                    <a:cubicBezTo>
                      <a:pt x="389" y="147"/>
                      <a:pt x="346" y="128"/>
                      <a:pt x="298" y="129"/>
                    </a:cubicBezTo>
                    <a:cubicBezTo>
                      <a:pt x="250" y="130"/>
                      <a:pt x="208" y="151"/>
                      <a:pt x="177" y="184"/>
                    </a:cubicBezTo>
                    <a:cubicBezTo>
                      <a:pt x="146" y="217"/>
                      <a:pt x="127" y="263"/>
                      <a:pt x="129" y="313"/>
                    </a:cubicBezTo>
                    <a:cubicBezTo>
                      <a:pt x="130" y="364"/>
                      <a:pt x="150" y="409"/>
                      <a:pt x="183" y="441"/>
                    </a:cubicBezTo>
                    <a:cubicBezTo>
                      <a:pt x="215" y="473"/>
                      <a:pt x="258" y="492"/>
                      <a:pt x="306" y="491"/>
                    </a:cubicBezTo>
                    <a:cubicBezTo>
                      <a:pt x="354" y="490"/>
                      <a:pt x="397" y="469"/>
                      <a:pt x="427" y="436"/>
                    </a:cubicBezTo>
                    <a:cubicBezTo>
                      <a:pt x="458" y="402"/>
                      <a:pt x="477" y="356"/>
                      <a:pt x="476" y="306"/>
                    </a:cubicBezTo>
                    <a:cubicBezTo>
                      <a:pt x="474" y="255"/>
                      <a:pt x="454" y="210"/>
                      <a:pt x="421" y="178"/>
                    </a:cubicBezTo>
                    <a:close/>
                  </a:path>
                </a:pathLst>
              </a:custGeom>
              <a:solidFill>
                <a:srgbClr val="97C63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/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C4C11339-1B46-32AE-2CFB-49EBAB6F7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150" y="159388"/>
            <a:ext cx="431156" cy="55986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56668B9-7950-173A-B096-1D6BAE0F0B8F}"/>
              </a:ext>
            </a:extLst>
          </p:cNvPr>
          <p:cNvGrpSpPr/>
          <p:nvPr/>
        </p:nvGrpSpPr>
        <p:grpSpPr>
          <a:xfrm>
            <a:off x="7754618" y="149320"/>
            <a:ext cx="479689" cy="546963"/>
            <a:chOff x="1873250" y="5175250"/>
            <a:chExt cx="781050" cy="890588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AA37BA2D-E1F3-82E7-18C4-116070758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0" y="5194300"/>
              <a:ext cx="630238" cy="852488"/>
            </a:xfrm>
            <a:custGeom>
              <a:avLst/>
              <a:gdLst>
                <a:gd name="T0" fmla="*/ 0 w 1573"/>
                <a:gd name="T1" fmla="*/ 0 h 2121"/>
                <a:gd name="T2" fmla="*/ 595 w 1573"/>
                <a:gd name="T3" fmla="*/ 0 h 2121"/>
                <a:gd name="T4" fmla="*/ 791 w 1573"/>
                <a:gd name="T5" fmla="*/ 165 h 2121"/>
                <a:gd name="T6" fmla="*/ 987 w 1573"/>
                <a:gd name="T7" fmla="*/ 0 h 2121"/>
                <a:gd name="T8" fmla="*/ 1573 w 1573"/>
                <a:gd name="T9" fmla="*/ 0 h 2121"/>
                <a:gd name="T10" fmla="*/ 1573 w 1573"/>
                <a:gd name="T11" fmla="*/ 2121 h 2121"/>
                <a:gd name="T12" fmla="*/ 986 w 1573"/>
                <a:gd name="T13" fmla="*/ 2121 h 2121"/>
                <a:gd name="T14" fmla="*/ 791 w 1573"/>
                <a:gd name="T15" fmla="*/ 1961 h 2121"/>
                <a:gd name="T16" fmla="*/ 596 w 1573"/>
                <a:gd name="T17" fmla="*/ 2121 h 2121"/>
                <a:gd name="T18" fmla="*/ 0 w 1573"/>
                <a:gd name="T19" fmla="*/ 2121 h 2121"/>
                <a:gd name="T20" fmla="*/ 0 w 1573"/>
                <a:gd name="T21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3" h="2121">
                  <a:moveTo>
                    <a:pt x="0" y="0"/>
                  </a:moveTo>
                  <a:lnTo>
                    <a:pt x="595" y="0"/>
                  </a:lnTo>
                  <a:cubicBezTo>
                    <a:pt x="611" y="93"/>
                    <a:pt x="693" y="165"/>
                    <a:pt x="791" y="165"/>
                  </a:cubicBezTo>
                  <a:cubicBezTo>
                    <a:pt x="890" y="165"/>
                    <a:pt x="971" y="93"/>
                    <a:pt x="987" y="0"/>
                  </a:cubicBezTo>
                  <a:lnTo>
                    <a:pt x="1573" y="0"/>
                  </a:lnTo>
                  <a:lnTo>
                    <a:pt x="1573" y="2121"/>
                  </a:lnTo>
                  <a:lnTo>
                    <a:pt x="986" y="2121"/>
                  </a:lnTo>
                  <a:cubicBezTo>
                    <a:pt x="968" y="2030"/>
                    <a:pt x="888" y="1961"/>
                    <a:pt x="791" y="1961"/>
                  </a:cubicBezTo>
                  <a:cubicBezTo>
                    <a:pt x="695" y="1961"/>
                    <a:pt x="614" y="2030"/>
                    <a:pt x="596" y="2121"/>
                  </a:cubicBezTo>
                  <a:lnTo>
                    <a:pt x="0" y="2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32091162-24C2-E29F-B94B-EA3245A3F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5" y="5646738"/>
              <a:ext cx="66675" cy="171450"/>
            </a:xfrm>
            <a:custGeom>
              <a:avLst/>
              <a:gdLst>
                <a:gd name="T0" fmla="*/ 164 w 164"/>
                <a:gd name="T1" fmla="*/ 0 h 427"/>
                <a:gd name="T2" fmla="*/ 0 w 164"/>
                <a:gd name="T3" fmla="*/ 0 h 427"/>
                <a:gd name="T4" fmla="*/ 0 w 164"/>
                <a:gd name="T5" fmla="*/ 427 h 427"/>
                <a:gd name="T6" fmla="*/ 164 w 164"/>
                <a:gd name="T7" fmla="*/ 427 h 427"/>
                <a:gd name="T8" fmla="*/ 77 w 164"/>
                <a:gd name="T9" fmla="*/ 213 h 427"/>
                <a:gd name="T10" fmla="*/ 164 w 164"/>
                <a:gd name="T1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427">
                  <a:moveTo>
                    <a:pt x="164" y="0"/>
                  </a:moveTo>
                  <a:lnTo>
                    <a:pt x="0" y="0"/>
                  </a:lnTo>
                  <a:lnTo>
                    <a:pt x="0" y="427"/>
                  </a:lnTo>
                  <a:lnTo>
                    <a:pt x="164" y="427"/>
                  </a:lnTo>
                  <a:lnTo>
                    <a:pt x="77" y="21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E5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3CF01085-3DA9-E742-A15B-FD03725C6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250" y="5646738"/>
              <a:ext cx="65088" cy="171450"/>
            </a:xfrm>
            <a:custGeom>
              <a:avLst/>
              <a:gdLst>
                <a:gd name="T0" fmla="*/ 0 w 163"/>
                <a:gd name="T1" fmla="*/ 0 h 427"/>
                <a:gd name="T2" fmla="*/ 163 w 163"/>
                <a:gd name="T3" fmla="*/ 0 h 427"/>
                <a:gd name="T4" fmla="*/ 163 w 163"/>
                <a:gd name="T5" fmla="*/ 427 h 427"/>
                <a:gd name="T6" fmla="*/ 0 w 163"/>
                <a:gd name="T7" fmla="*/ 427 h 427"/>
                <a:gd name="T8" fmla="*/ 86 w 163"/>
                <a:gd name="T9" fmla="*/ 213 h 427"/>
                <a:gd name="T10" fmla="*/ 0 w 163"/>
                <a:gd name="T1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427">
                  <a:moveTo>
                    <a:pt x="0" y="0"/>
                  </a:moveTo>
                  <a:lnTo>
                    <a:pt x="163" y="0"/>
                  </a:lnTo>
                  <a:lnTo>
                    <a:pt x="163" y="427"/>
                  </a:lnTo>
                  <a:lnTo>
                    <a:pt x="0" y="427"/>
                  </a:lnTo>
                  <a:lnTo>
                    <a:pt x="86" y="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B068CDB8-FF96-8325-AA54-DA3B32122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3738" y="5216525"/>
              <a:ext cx="600075" cy="371475"/>
            </a:xfrm>
            <a:custGeom>
              <a:avLst/>
              <a:gdLst>
                <a:gd name="T0" fmla="*/ 1022 w 1496"/>
                <a:gd name="T1" fmla="*/ 740 h 928"/>
                <a:gd name="T2" fmla="*/ 441 w 1496"/>
                <a:gd name="T3" fmla="*/ 787 h 928"/>
                <a:gd name="T4" fmla="*/ 422 w 1496"/>
                <a:gd name="T5" fmla="*/ 723 h 928"/>
                <a:gd name="T6" fmla="*/ 550 w 1496"/>
                <a:gd name="T7" fmla="*/ 446 h 928"/>
                <a:gd name="T8" fmla="*/ 550 w 1496"/>
                <a:gd name="T9" fmla="*/ 559 h 928"/>
                <a:gd name="T10" fmla="*/ 931 w 1496"/>
                <a:gd name="T11" fmla="*/ 585 h 928"/>
                <a:gd name="T12" fmla="*/ 498 w 1496"/>
                <a:gd name="T13" fmla="*/ 446 h 928"/>
                <a:gd name="T14" fmla="*/ 1043 w 1496"/>
                <a:gd name="T15" fmla="*/ 474 h 928"/>
                <a:gd name="T16" fmla="*/ 1042 w 1496"/>
                <a:gd name="T17" fmla="*/ 468 h 928"/>
                <a:gd name="T18" fmla="*/ 838 w 1496"/>
                <a:gd name="T19" fmla="*/ 458 h 928"/>
                <a:gd name="T20" fmla="*/ 766 w 1496"/>
                <a:gd name="T21" fmla="*/ 569 h 928"/>
                <a:gd name="T22" fmla="*/ 764 w 1496"/>
                <a:gd name="T23" fmla="*/ 412 h 928"/>
                <a:gd name="T24" fmla="*/ 729 w 1496"/>
                <a:gd name="T25" fmla="*/ 585 h 928"/>
                <a:gd name="T26" fmla="*/ 689 w 1496"/>
                <a:gd name="T27" fmla="*/ 501 h 928"/>
                <a:gd name="T28" fmla="*/ 465 w 1496"/>
                <a:gd name="T29" fmla="*/ 585 h 928"/>
                <a:gd name="T30" fmla="*/ 459 w 1496"/>
                <a:gd name="T31" fmla="*/ 479 h 928"/>
                <a:gd name="T32" fmla="*/ 946 w 1496"/>
                <a:gd name="T33" fmla="*/ 825 h 928"/>
                <a:gd name="T34" fmla="*/ 1051 w 1496"/>
                <a:gd name="T35" fmla="*/ 792 h 928"/>
                <a:gd name="T36" fmla="*/ 1158 w 1496"/>
                <a:gd name="T37" fmla="*/ 578 h 928"/>
                <a:gd name="T38" fmla="*/ 1223 w 1496"/>
                <a:gd name="T39" fmla="*/ 619 h 928"/>
                <a:gd name="T40" fmla="*/ 1228 w 1496"/>
                <a:gd name="T41" fmla="*/ 607 h 928"/>
                <a:gd name="T42" fmla="*/ 1237 w 1496"/>
                <a:gd name="T43" fmla="*/ 404 h 928"/>
                <a:gd name="T44" fmla="*/ 1131 w 1496"/>
                <a:gd name="T45" fmla="*/ 262 h 928"/>
                <a:gd name="T46" fmla="*/ 1253 w 1496"/>
                <a:gd name="T47" fmla="*/ 348 h 928"/>
                <a:gd name="T48" fmla="*/ 1259 w 1496"/>
                <a:gd name="T49" fmla="*/ 228 h 928"/>
                <a:gd name="T50" fmla="*/ 1272 w 1496"/>
                <a:gd name="T51" fmla="*/ 352 h 928"/>
                <a:gd name="T52" fmla="*/ 1309 w 1496"/>
                <a:gd name="T53" fmla="*/ 378 h 928"/>
                <a:gd name="T54" fmla="*/ 1222 w 1496"/>
                <a:gd name="T55" fmla="*/ 649 h 928"/>
                <a:gd name="T56" fmla="*/ 1187 w 1496"/>
                <a:gd name="T57" fmla="*/ 701 h 928"/>
                <a:gd name="T58" fmla="*/ 1264 w 1496"/>
                <a:gd name="T59" fmla="*/ 692 h 928"/>
                <a:gd name="T60" fmla="*/ 1040 w 1496"/>
                <a:gd name="T61" fmla="*/ 819 h 928"/>
                <a:gd name="T62" fmla="*/ 1112 w 1496"/>
                <a:gd name="T63" fmla="*/ 847 h 928"/>
                <a:gd name="T64" fmla="*/ 908 w 1496"/>
                <a:gd name="T65" fmla="*/ 833 h 928"/>
                <a:gd name="T66" fmla="*/ 547 w 1496"/>
                <a:gd name="T67" fmla="*/ 827 h 928"/>
                <a:gd name="T68" fmla="*/ 534 w 1496"/>
                <a:gd name="T69" fmla="*/ 799 h 928"/>
                <a:gd name="T70" fmla="*/ 429 w 1496"/>
                <a:gd name="T71" fmla="*/ 835 h 928"/>
                <a:gd name="T72" fmla="*/ 440 w 1496"/>
                <a:gd name="T73" fmla="*/ 810 h 928"/>
                <a:gd name="T74" fmla="*/ 299 w 1496"/>
                <a:gd name="T75" fmla="*/ 714 h 928"/>
                <a:gd name="T76" fmla="*/ 220 w 1496"/>
                <a:gd name="T77" fmla="*/ 576 h 928"/>
                <a:gd name="T78" fmla="*/ 183 w 1496"/>
                <a:gd name="T79" fmla="*/ 379 h 928"/>
                <a:gd name="T80" fmla="*/ 236 w 1496"/>
                <a:gd name="T81" fmla="*/ 227 h 928"/>
                <a:gd name="T82" fmla="*/ 263 w 1496"/>
                <a:gd name="T83" fmla="*/ 317 h 928"/>
                <a:gd name="T84" fmla="*/ 232 w 1496"/>
                <a:gd name="T85" fmla="*/ 485 h 928"/>
                <a:gd name="T86" fmla="*/ 265 w 1496"/>
                <a:gd name="T87" fmla="*/ 606 h 928"/>
                <a:gd name="T88" fmla="*/ 272 w 1496"/>
                <a:gd name="T89" fmla="*/ 585 h 928"/>
                <a:gd name="T90" fmla="*/ 333 w 1496"/>
                <a:gd name="T91" fmla="*/ 580 h 928"/>
                <a:gd name="T92" fmla="*/ 343 w 1496"/>
                <a:gd name="T93" fmla="*/ 614 h 928"/>
                <a:gd name="T94" fmla="*/ 1211 w 1496"/>
                <a:gd name="T95" fmla="*/ 258 h 928"/>
                <a:gd name="T96" fmla="*/ 1235 w 1496"/>
                <a:gd name="T97" fmla="*/ 293 h 928"/>
                <a:gd name="T98" fmla="*/ 324 w 1496"/>
                <a:gd name="T99" fmla="*/ 230 h 928"/>
                <a:gd name="T100" fmla="*/ 1496 w 1496"/>
                <a:gd name="T101" fmla="*/ 928 h 928"/>
                <a:gd name="T102" fmla="*/ 536 w 1496"/>
                <a:gd name="T103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6" h="928">
                  <a:moveTo>
                    <a:pt x="946" y="825"/>
                  </a:moveTo>
                  <a:lnTo>
                    <a:pt x="956" y="814"/>
                  </a:lnTo>
                  <a:cubicBezTo>
                    <a:pt x="958" y="809"/>
                    <a:pt x="959" y="804"/>
                    <a:pt x="962" y="798"/>
                  </a:cubicBezTo>
                  <a:cubicBezTo>
                    <a:pt x="975" y="772"/>
                    <a:pt x="1015" y="756"/>
                    <a:pt x="1022" y="740"/>
                  </a:cubicBezTo>
                  <a:cubicBezTo>
                    <a:pt x="1024" y="762"/>
                    <a:pt x="1010" y="790"/>
                    <a:pt x="1001" y="800"/>
                  </a:cubicBezTo>
                  <a:cubicBezTo>
                    <a:pt x="990" y="811"/>
                    <a:pt x="957" y="823"/>
                    <a:pt x="946" y="825"/>
                  </a:cubicBezTo>
                  <a:close/>
                  <a:moveTo>
                    <a:pt x="446" y="790"/>
                  </a:moveTo>
                  <a:cubicBezTo>
                    <a:pt x="439" y="788"/>
                    <a:pt x="446" y="791"/>
                    <a:pt x="441" y="787"/>
                  </a:cubicBezTo>
                  <a:lnTo>
                    <a:pt x="432" y="780"/>
                  </a:lnTo>
                  <a:cubicBezTo>
                    <a:pt x="414" y="769"/>
                    <a:pt x="407" y="769"/>
                    <a:pt x="393" y="747"/>
                  </a:cubicBezTo>
                  <a:cubicBezTo>
                    <a:pt x="379" y="724"/>
                    <a:pt x="377" y="698"/>
                    <a:pt x="382" y="669"/>
                  </a:cubicBezTo>
                  <a:cubicBezTo>
                    <a:pt x="403" y="703"/>
                    <a:pt x="402" y="696"/>
                    <a:pt x="422" y="723"/>
                  </a:cubicBezTo>
                  <a:cubicBezTo>
                    <a:pt x="429" y="731"/>
                    <a:pt x="434" y="742"/>
                    <a:pt x="437" y="754"/>
                  </a:cubicBezTo>
                  <a:cubicBezTo>
                    <a:pt x="439" y="762"/>
                    <a:pt x="438" y="769"/>
                    <a:pt x="439" y="776"/>
                  </a:cubicBezTo>
                  <a:cubicBezTo>
                    <a:pt x="441" y="783"/>
                    <a:pt x="443" y="782"/>
                    <a:pt x="446" y="790"/>
                  </a:cubicBezTo>
                  <a:close/>
                  <a:moveTo>
                    <a:pt x="550" y="446"/>
                  </a:moveTo>
                  <a:lnTo>
                    <a:pt x="592" y="446"/>
                  </a:lnTo>
                  <a:lnTo>
                    <a:pt x="592" y="585"/>
                  </a:lnTo>
                  <a:lnTo>
                    <a:pt x="550" y="585"/>
                  </a:lnTo>
                  <a:lnTo>
                    <a:pt x="550" y="559"/>
                  </a:lnTo>
                  <a:lnTo>
                    <a:pt x="550" y="503"/>
                  </a:lnTo>
                  <a:lnTo>
                    <a:pt x="550" y="446"/>
                  </a:lnTo>
                  <a:close/>
                  <a:moveTo>
                    <a:pt x="890" y="446"/>
                  </a:moveTo>
                  <a:cubicBezTo>
                    <a:pt x="989" y="417"/>
                    <a:pt x="1020" y="563"/>
                    <a:pt x="931" y="585"/>
                  </a:cubicBezTo>
                  <a:cubicBezTo>
                    <a:pt x="832" y="611"/>
                    <a:pt x="800" y="473"/>
                    <a:pt x="890" y="446"/>
                  </a:cubicBezTo>
                  <a:close/>
                  <a:moveTo>
                    <a:pt x="498" y="446"/>
                  </a:moveTo>
                  <a:cubicBezTo>
                    <a:pt x="531" y="431"/>
                    <a:pt x="546" y="482"/>
                    <a:pt x="517" y="493"/>
                  </a:cubicBezTo>
                  <a:cubicBezTo>
                    <a:pt x="486" y="505"/>
                    <a:pt x="465" y="461"/>
                    <a:pt x="498" y="446"/>
                  </a:cubicBezTo>
                  <a:close/>
                  <a:moveTo>
                    <a:pt x="1042" y="468"/>
                  </a:moveTo>
                  <a:cubicBezTo>
                    <a:pt x="1056" y="456"/>
                    <a:pt x="1063" y="434"/>
                    <a:pt x="1095" y="448"/>
                  </a:cubicBezTo>
                  <a:lnTo>
                    <a:pt x="1095" y="487"/>
                  </a:lnTo>
                  <a:cubicBezTo>
                    <a:pt x="1076" y="485"/>
                    <a:pt x="1066" y="469"/>
                    <a:pt x="1043" y="474"/>
                  </a:cubicBezTo>
                  <a:cubicBezTo>
                    <a:pt x="1043" y="496"/>
                    <a:pt x="1045" y="569"/>
                    <a:pt x="1041" y="585"/>
                  </a:cubicBezTo>
                  <a:cubicBezTo>
                    <a:pt x="987" y="585"/>
                    <a:pt x="1001" y="609"/>
                    <a:pt x="1000" y="447"/>
                  </a:cubicBezTo>
                  <a:lnTo>
                    <a:pt x="1041" y="447"/>
                  </a:lnTo>
                  <a:lnTo>
                    <a:pt x="1042" y="468"/>
                  </a:lnTo>
                  <a:close/>
                  <a:moveTo>
                    <a:pt x="805" y="413"/>
                  </a:moveTo>
                  <a:lnTo>
                    <a:pt x="805" y="446"/>
                  </a:lnTo>
                  <a:lnTo>
                    <a:pt x="838" y="446"/>
                  </a:lnTo>
                  <a:lnTo>
                    <a:pt x="838" y="458"/>
                  </a:lnTo>
                  <a:lnTo>
                    <a:pt x="805" y="458"/>
                  </a:lnTo>
                  <a:cubicBezTo>
                    <a:pt x="804" y="476"/>
                    <a:pt x="805" y="497"/>
                    <a:pt x="805" y="516"/>
                  </a:cubicBezTo>
                  <a:cubicBezTo>
                    <a:pt x="805" y="575"/>
                    <a:pt x="805" y="572"/>
                    <a:pt x="840" y="568"/>
                  </a:cubicBezTo>
                  <a:cubicBezTo>
                    <a:pt x="830" y="595"/>
                    <a:pt x="779" y="594"/>
                    <a:pt x="766" y="569"/>
                  </a:cubicBezTo>
                  <a:cubicBezTo>
                    <a:pt x="758" y="553"/>
                    <a:pt x="763" y="483"/>
                    <a:pt x="762" y="458"/>
                  </a:cubicBezTo>
                  <a:cubicBezTo>
                    <a:pt x="751" y="457"/>
                    <a:pt x="745" y="461"/>
                    <a:pt x="745" y="452"/>
                  </a:cubicBezTo>
                  <a:cubicBezTo>
                    <a:pt x="745" y="443"/>
                    <a:pt x="752" y="446"/>
                    <a:pt x="762" y="446"/>
                  </a:cubicBezTo>
                  <a:lnTo>
                    <a:pt x="764" y="412"/>
                  </a:lnTo>
                  <a:lnTo>
                    <a:pt x="805" y="413"/>
                  </a:lnTo>
                  <a:close/>
                  <a:moveTo>
                    <a:pt x="620" y="454"/>
                  </a:moveTo>
                  <a:cubicBezTo>
                    <a:pt x="651" y="447"/>
                    <a:pt x="707" y="431"/>
                    <a:pt x="726" y="460"/>
                  </a:cubicBezTo>
                  <a:cubicBezTo>
                    <a:pt x="734" y="472"/>
                    <a:pt x="733" y="566"/>
                    <a:pt x="729" y="585"/>
                  </a:cubicBezTo>
                  <a:lnTo>
                    <a:pt x="696" y="585"/>
                  </a:lnTo>
                  <a:lnTo>
                    <a:pt x="690" y="570"/>
                  </a:lnTo>
                  <a:cubicBezTo>
                    <a:pt x="644" y="604"/>
                    <a:pt x="613" y="583"/>
                    <a:pt x="612" y="551"/>
                  </a:cubicBezTo>
                  <a:cubicBezTo>
                    <a:pt x="611" y="514"/>
                    <a:pt x="654" y="506"/>
                    <a:pt x="689" y="501"/>
                  </a:cubicBezTo>
                  <a:cubicBezTo>
                    <a:pt x="689" y="485"/>
                    <a:pt x="689" y="470"/>
                    <a:pt x="686" y="456"/>
                  </a:cubicBezTo>
                  <a:cubicBezTo>
                    <a:pt x="655" y="446"/>
                    <a:pt x="643" y="470"/>
                    <a:pt x="621" y="479"/>
                  </a:cubicBezTo>
                  <a:cubicBezTo>
                    <a:pt x="618" y="472"/>
                    <a:pt x="620" y="463"/>
                    <a:pt x="620" y="454"/>
                  </a:cubicBezTo>
                  <a:close/>
                  <a:moveTo>
                    <a:pt x="465" y="585"/>
                  </a:moveTo>
                  <a:cubicBezTo>
                    <a:pt x="460" y="582"/>
                    <a:pt x="461" y="582"/>
                    <a:pt x="457" y="578"/>
                  </a:cubicBezTo>
                  <a:lnTo>
                    <a:pt x="430" y="516"/>
                  </a:lnTo>
                  <a:cubicBezTo>
                    <a:pt x="422" y="495"/>
                    <a:pt x="407" y="468"/>
                    <a:pt x="400" y="446"/>
                  </a:cubicBezTo>
                  <a:cubicBezTo>
                    <a:pt x="456" y="446"/>
                    <a:pt x="441" y="440"/>
                    <a:pt x="459" y="479"/>
                  </a:cubicBezTo>
                  <a:lnTo>
                    <a:pt x="490" y="550"/>
                  </a:lnTo>
                  <a:cubicBezTo>
                    <a:pt x="493" y="560"/>
                    <a:pt x="484" y="578"/>
                    <a:pt x="476" y="585"/>
                  </a:cubicBezTo>
                  <a:lnTo>
                    <a:pt x="465" y="585"/>
                  </a:lnTo>
                  <a:close/>
                  <a:moveTo>
                    <a:pt x="946" y="825"/>
                  </a:moveTo>
                  <a:cubicBezTo>
                    <a:pt x="956" y="829"/>
                    <a:pt x="1050" y="809"/>
                    <a:pt x="1056" y="774"/>
                  </a:cubicBezTo>
                  <a:cubicBezTo>
                    <a:pt x="1062" y="741"/>
                    <a:pt x="1061" y="738"/>
                    <a:pt x="1079" y="715"/>
                  </a:cubicBezTo>
                  <a:cubicBezTo>
                    <a:pt x="1089" y="703"/>
                    <a:pt x="1108" y="684"/>
                    <a:pt x="1113" y="668"/>
                  </a:cubicBezTo>
                  <a:cubicBezTo>
                    <a:pt x="1131" y="761"/>
                    <a:pt x="1069" y="769"/>
                    <a:pt x="1051" y="792"/>
                  </a:cubicBezTo>
                  <a:cubicBezTo>
                    <a:pt x="1067" y="787"/>
                    <a:pt x="1090" y="771"/>
                    <a:pt x="1104" y="761"/>
                  </a:cubicBezTo>
                  <a:cubicBezTo>
                    <a:pt x="1121" y="749"/>
                    <a:pt x="1133" y="739"/>
                    <a:pt x="1144" y="717"/>
                  </a:cubicBezTo>
                  <a:cubicBezTo>
                    <a:pt x="1152" y="699"/>
                    <a:pt x="1149" y="702"/>
                    <a:pt x="1143" y="686"/>
                  </a:cubicBezTo>
                  <a:cubicBezTo>
                    <a:pt x="1131" y="650"/>
                    <a:pt x="1159" y="614"/>
                    <a:pt x="1158" y="578"/>
                  </a:cubicBezTo>
                  <a:cubicBezTo>
                    <a:pt x="1215" y="656"/>
                    <a:pt x="1150" y="694"/>
                    <a:pt x="1145" y="727"/>
                  </a:cubicBezTo>
                  <a:cubicBezTo>
                    <a:pt x="1148" y="721"/>
                    <a:pt x="1151" y="722"/>
                    <a:pt x="1156" y="717"/>
                  </a:cubicBezTo>
                  <a:lnTo>
                    <a:pt x="1188" y="679"/>
                  </a:lnTo>
                  <a:cubicBezTo>
                    <a:pt x="1198" y="666"/>
                    <a:pt x="1218" y="637"/>
                    <a:pt x="1223" y="619"/>
                  </a:cubicBezTo>
                  <a:cubicBezTo>
                    <a:pt x="1228" y="599"/>
                    <a:pt x="1225" y="590"/>
                    <a:pt x="1217" y="581"/>
                  </a:cubicBezTo>
                  <a:cubicBezTo>
                    <a:pt x="1188" y="551"/>
                    <a:pt x="1198" y="507"/>
                    <a:pt x="1188" y="470"/>
                  </a:cubicBezTo>
                  <a:cubicBezTo>
                    <a:pt x="1205" y="479"/>
                    <a:pt x="1224" y="503"/>
                    <a:pt x="1232" y="523"/>
                  </a:cubicBezTo>
                  <a:cubicBezTo>
                    <a:pt x="1244" y="556"/>
                    <a:pt x="1229" y="573"/>
                    <a:pt x="1228" y="607"/>
                  </a:cubicBezTo>
                  <a:cubicBezTo>
                    <a:pt x="1239" y="593"/>
                    <a:pt x="1248" y="562"/>
                    <a:pt x="1253" y="542"/>
                  </a:cubicBezTo>
                  <a:cubicBezTo>
                    <a:pt x="1274" y="457"/>
                    <a:pt x="1239" y="463"/>
                    <a:pt x="1225" y="449"/>
                  </a:cubicBezTo>
                  <a:cubicBezTo>
                    <a:pt x="1201" y="426"/>
                    <a:pt x="1195" y="402"/>
                    <a:pt x="1174" y="366"/>
                  </a:cubicBezTo>
                  <a:cubicBezTo>
                    <a:pt x="1201" y="370"/>
                    <a:pt x="1225" y="386"/>
                    <a:pt x="1237" y="404"/>
                  </a:cubicBezTo>
                  <a:cubicBezTo>
                    <a:pt x="1262" y="439"/>
                    <a:pt x="1245" y="463"/>
                    <a:pt x="1264" y="480"/>
                  </a:cubicBezTo>
                  <a:cubicBezTo>
                    <a:pt x="1266" y="453"/>
                    <a:pt x="1265" y="423"/>
                    <a:pt x="1262" y="396"/>
                  </a:cubicBezTo>
                  <a:cubicBezTo>
                    <a:pt x="1252" y="323"/>
                    <a:pt x="1224" y="337"/>
                    <a:pt x="1200" y="324"/>
                  </a:cubicBezTo>
                  <a:cubicBezTo>
                    <a:pt x="1169" y="307"/>
                    <a:pt x="1158" y="278"/>
                    <a:pt x="1131" y="262"/>
                  </a:cubicBezTo>
                  <a:cubicBezTo>
                    <a:pt x="1163" y="259"/>
                    <a:pt x="1193" y="270"/>
                    <a:pt x="1211" y="286"/>
                  </a:cubicBezTo>
                  <a:cubicBezTo>
                    <a:pt x="1229" y="301"/>
                    <a:pt x="1232" y="324"/>
                    <a:pt x="1240" y="335"/>
                  </a:cubicBezTo>
                  <a:lnTo>
                    <a:pt x="1250" y="346"/>
                  </a:lnTo>
                  <a:cubicBezTo>
                    <a:pt x="1251" y="346"/>
                    <a:pt x="1251" y="347"/>
                    <a:pt x="1253" y="348"/>
                  </a:cubicBezTo>
                  <a:lnTo>
                    <a:pt x="1241" y="307"/>
                  </a:lnTo>
                  <a:cubicBezTo>
                    <a:pt x="1250" y="322"/>
                    <a:pt x="1256" y="349"/>
                    <a:pt x="1262" y="369"/>
                  </a:cubicBezTo>
                  <a:cubicBezTo>
                    <a:pt x="1275" y="347"/>
                    <a:pt x="1253" y="338"/>
                    <a:pt x="1252" y="304"/>
                  </a:cubicBezTo>
                  <a:cubicBezTo>
                    <a:pt x="1252" y="277"/>
                    <a:pt x="1262" y="256"/>
                    <a:pt x="1259" y="228"/>
                  </a:cubicBezTo>
                  <a:cubicBezTo>
                    <a:pt x="1260" y="228"/>
                    <a:pt x="1261" y="229"/>
                    <a:pt x="1261" y="229"/>
                  </a:cubicBezTo>
                  <a:lnTo>
                    <a:pt x="1266" y="234"/>
                  </a:lnTo>
                  <a:cubicBezTo>
                    <a:pt x="1267" y="234"/>
                    <a:pt x="1270" y="238"/>
                    <a:pt x="1270" y="240"/>
                  </a:cubicBezTo>
                  <a:cubicBezTo>
                    <a:pt x="1308" y="294"/>
                    <a:pt x="1284" y="324"/>
                    <a:pt x="1272" y="352"/>
                  </a:cubicBezTo>
                  <a:cubicBezTo>
                    <a:pt x="1263" y="376"/>
                    <a:pt x="1268" y="403"/>
                    <a:pt x="1270" y="428"/>
                  </a:cubicBezTo>
                  <a:cubicBezTo>
                    <a:pt x="1272" y="458"/>
                    <a:pt x="1269" y="480"/>
                    <a:pt x="1268" y="509"/>
                  </a:cubicBezTo>
                  <a:cubicBezTo>
                    <a:pt x="1281" y="492"/>
                    <a:pt x="1273" y="495"/>
                    <a:pt x="1272" y="473"/>
                  </a:cubicBezTo>
                  <a:cubicBezTo>
                    <a:pt x="1272" y="440"/>
                    <a:pt x="1304" y="411"/>
                    <a:pt x="1309" y="378"/>
                  </a:cubicBezTo>
                  <a:cubicBezTo>
                    <a:pt x="1321" y="398"/>
                    <a:pt x="1324" y="432"/>
                    <a:pt x="1315" y="457"/>
                  </a:cubicBezTo>
                  <a:cubicBezTo>
                    <a:pt x="1304" y="487"/>
                    <a:pt x="1286" y="488"/>
                    <a:pt x="1274" y="510"/>
                  </a:cubicBezTo>
                  <a:cubicBezTo>
                    <a:pt x="1262" y="533"/>
                    <a:pt x="1260" y="555"/>
                    <a:pt x="1250" y="582"/>
                  </a:cubicBezTo>
                  <a:cubicBezTo>
                    <a:pt x="1239" y="615"/>
                    <a:pt x="1226" y="639"/>
                    <a:pt x="1222" y="649"/>
                  </a:cubicBezTo>
                  <a:cubicBezTo>
                    <a:pt x="1241" y="637"/>
                    <a:pt x="1230" y="636"/>
                    <a:pt x="1239" y="616"/>
                  </a:cubicBezTo>
                  <a:cubicBezTo>
                    <a:pt x="1253" y="583"/>
                    <a:pt x="1292" y="570"/>
                    <a:pt x="1307" y="544"/>
                  </a:cubicBezTo>
                  <a:cubicBezTo>
                    <a:pt x="1312" y="581"/>
                    <a:pt x="1292" y="620"/>
                    <a:pt x="1261" y="636"/>
                  </a:cubicBezTo>
                  <a:cubicBezTo>
                    <a:pt x="1212" y="662"/>
                    <a:pt x="1243" y="628"/>
                    <a:pt x="1187" y="701"/>
                  </a:cubicBezTo>
                  <a:cubicBezTo>
                    <a:pt x="1173" y="720"/>
                    <a:pt x="1155" y="735"/>
                    <a:pt x="1144" y="749"/>
                  </a:cubicBezTo>
                  <a:cubicBezTo>
                    <a:pt x="1157" y="747"/>
                    <a:pt x="1152" y="750"/>
                    <a:pt x="1159" y="741"/>
                  </a:cubicBezTo>
                  <a:cubicBezTo>
                    <a:pt x="1163" y="735"/>
                    <a:pt x="1163" y="734"/>
                    <a:pt x="1169" y="729"/>
                  </a:cubicBezTo>
                  <a:cubicBezTo>
                    <a:pt x="1196" y="706"/>
                    <a:pt x="1255" y="707"/>
                    <a:pt x="1264" y="692"/>
                  </a:cubicBezTo>
                  <a:cubicBezTo>
                    <a:pt x="1261" y="710"/>
                    <a:pt x="1237" y="734"/>
                    <a:pt x="1224" y="742"/>
                  </a:cubicBezTo>
                  <a:cubicBezTo>
                    <a:pt x="1193" y="762"/>
                    <a:pt x="1187" y="752"/>
                    <a:pt x="1152" y="753"/>
                  </a:cubicBezTo>
                  <a:cubicBezTo>
                    <a:pt x="1138" y="753"/>
                    <a:pt x="1129" y="761"/>
                    <a:pt x="1121" y="767"/>
                  </a:cubicBezTo>
                  <a:cubicBezTo>
                    <a:pt x="1085" y="797"/>
                    <a:pt x="1054" y="809"/>
                    <a:pt x="1040" y="819"/>
                  </a:cubicBezTo>
                  <a:cubicBezTo>
                    <a:pt x="1076" y="829"/>
                    <a:pt x="1055" y="806"/>
                    <a:pt x="1107" y="809"/>
                  </a:cubicBezTo>
                  <a:lnTo>
                    <a:pt x="1171" y="818"/>
                  </a:lnTo>
                  <a:cubicBezTo>
                    <a:pt x="1177" y="820"/>
                    <a:pt x="1173" y="818"/>
                    <a:pt x="1178" y="821"/>
                  </a:cubicBezTo>
                  <a:cubicBezTo>
                    <a:pt x="1158" y="830"/>
                    <a:pt x="1145" y="846"/>
                    <a:pt x="1112" y="847"/>
                  </a:cubicBezTo>
                  <a:cubicBezTo>
                    <a:pt x="1074" y="848"/>
                    <a:pt x="1065" y="827"/>
                    <a:pt x="1042" y="825"/>
                  </a:cubicBezTo>
                  <a:cubicBezTo>
                    <a:pt x="1020" y="824"/>
                    <a:pt x="990" y="838"/>
                    <a:pt x="969" y="843"/>
                  </a:cubicBezTo>
                  <a:cubicBezTo>
                    <a:pt x="951" y="848"/>
                    <a:pt x="911" y="857"/>
                    <a:pt x="892" y="854"/>
                  </a:cubicBezTo>
                  <a:cubicBezTo>
                    <a:pt x="883" y="838"/>
                    <a:pt x="888" y="834"/>
                    <a:pt x="908" y="833"/>
                  </a:cubicBezTo>
                  <a:cubicBezTo>
                    <a:pt x="925" y="832"/>
                    <a:pt x="932" y="828"/>
                    <a:pt x="946" y="825"/>
                  </a:cubicBezTo>
                  <a:close/>
                  <a:moveTo>
                    <a:pt x="446" y="790"/>
                  </a:moveTo>
                  <a:cubicBezTo>
                    <a:pt x="454" y="793"/>
                    <a:pt x="459" y="800"/>
                    <a:pt x="467" y="804"/>
                  </a:cubicBezTo>
                  <a:cubicBezTo>
                    <a:pt x="482" y="811"/>
                    <a:pt x="531" y="826"/>
                    <a:pt x="547" y="827"/>
                  </a:cubicBezTo>
                  <a:cubicBezTo>
                    <a:pt x="528" y="813"/>
                    <a:pt x="517" y="820"/>
                    <a:pt x="496" y="799"/>
                  </a:cubicBezTo>
                  <a:cubicBezTo>
                    <a:pt x="484" y="787"/>
                    <a:pt x="472" y="766"/>
                    <a:pt x="473" y="742"/>
                  </a:cubicBezTo>
                  <a:cubicBezTo>
                    <a:pt x="479" y="747"/>
                    <a:pt x="479" y="748"/>
                    <a:pt x="484" y="752"/>
                  </a:cubicBezTo>
                  <a:cubicBezTo>
                    <a:pt x="493" y="761"/>
                    <a:pt x="525" y="779"/>
                    <a:pt x="534" y="799"/>
                  </a:cubicBezTo>
                  <a:cubicBezTo>
                    <a:pt x="539" y="809"/>
                    <a:pt x="534" y="827"/>
                    <a:pt x="579" y="832"/>
                  </a:cubicBezTo>
                  <a:cubicBezTo>
                    <a:pt x="592" y="834"/>
                    <a:pt x="604" y="831"/>
                    <a:pt x="607" y="842"/>
                  </a:cubicBezTo>
                  <a:cubicBezTo>
                    <a:pt x="612" y="865"/>
                    <a:pt x="564" y="851"/>
                    <a:pt x="551" y="849"/>
                  </a:cubicBezTo>
                  <a:cubicBezTo>
                    <a:pt x="488" y="837"/>
                    <a:pt x="465" y="812"/>
                    <a:pt x="429" y="835"/>
                  </a:cubicBezTo>
                  <a:cubicBezTo>
                    <a:pt x="392" y="858"/>
                    <a:pt x="337" y="844"/>
                    <a:pt x="317" y="817"/>
                  </a:cubicBezTo>
                  <a:cubicBezTo>
                    <a:pt x="343" y="819"/>
                    <a:pt x="364" y="810"/>
                    <a:pt x="390" y="809"/>
                  </a:cubicBezTo>
                  <a:cubicBezTo>
                    <a:pt x="437" y="807"/>
                    <a:pt x="418" y="826"/>
                    <a:pt x="455" y="820"/>
                  </a:cubicBezTo>
                  <a:lnTo>
                    <a:pt x="440" y="810"/>
                  </a:lnTo>
                  <a:cubicBezTo>
                    <a:pt x="402" y="791"/>
                    <a:pt x="362" y="754"/>
                    <a:pt x="344" y="753"/>
                  </a:cubicBezTo>
                  <a:cubicBezTo>
                    <a:pt x="312" y="751"/>
                    <a:pt x="303" y="763"/>
                    <a:pt x="272" y="742"/>
                  </a:cubicBezTo>
                  <a:cubicBezTo>
                    <a:pt x="256" y="731"/>
                    <a:pt x="240" y="715"/>
                    <a:pt x="232" y="694"/>
                  </a:cubicBezTo>
                  <a:cubicBezTo>
                    <a:pt x="251" y="705"/>
                    <a:pt x="276" y="707"/>
                    <a:pt x="299" y="714"/>
                  </a:cubicBezTo>
                  <a:cubicBezTo>
                    <a:pt x="338" y="728"/>
                    <a:pt x="330" y="747"/>
                    <a:pt x="352" y="749"/>
                  </a:cubicBezTo>
                  <a:cubicBezTo>
                    <a:pt x="313" y="713"/>
                    <a:pt x="286" y="665"/>
                    <a:pt x="265" y="649"/>
                  </a:cubicBezTo>
                  <a:cubicBezTo>
                    <a:pt x="248" y="636"/>
                    <a:pt x="188" y="636"/>
                    <a:pt x="187" y="544"/>
                  </a:cubicBezTo>
                  <a:cubicBezTo>
                    <a:pt x="202" y="563"/>
                    <a:pt x="205" y="562"/>
                    <a:pt x="220" y="576"/>
                  </a:cubicBezTo>
                  <a:cubicBezTo>
                    <a:pt x="234" y="588"/>
                    <a:pt x="241" y="597"/>
                    <a:pt x="253" y="608"/>
                  </a:cubicBezTo>
                  <a:cubicBezTo>
                    <a:pt x="250" y="591"/>
                    <a:pt x="239" y="566"/>
                    <a:pt x="234" y="545"/>
                  </a:cubicBezTo>
                  <a:cubicBezTo>
                    <a:pt x="230" y="527"/>
                    <a:pt x="222" y="504"/>
                    <a:pt x="208" y="494"/>
                  </a:cubicBezTo>
                  <a:cubicBezTo>
                    <a:pt x="173" y="467"/>
                    <a:pt x="168" y="433"/>
                    <a:pt x="183" y="379"/>
                  </a:cubicBezTo>
                  <a:lnTo>
                    <a:pt x="224" y="464"/>
                  </a:lnTo>
                  <a:cubicBezTo>
                    <a:pt x="225" y="439"/>
                    <a:pt x="228" y="416"/>
                    <a:pt x="229" y="393"/>
                  </a:cubicBezTo>
                  <a:cubicBezTo>
                    <a:pt x="230" y="358"/>
                    <a:pt x="223" y="354"/>
                    <a:pt x="213" y="333"/>
                  </a:cubicBezTo>
                  <a:cubicBezTo>
                    <a:pt x="193" y="291"/>
                    <a:pt x="213" y="250"/>
                    <a:pt x="236" y="227"/>
                  </a:cubicBezTo>
                  <a:cubicBezTo>
                    <a:pt x="234" y="256"/>
                    <a:pt x="243" y="277"/>
                    <a:pt x="243" y="304"/>
                  </a:cubicBezTo>
                  <a:cubicBezTo>
                    <a:pt x="243" y="352"/>
                    <a:pt x="222" y="328"/>
                    <a:pt x="233" y="371"/>
                  </a:cubicBezTo>
                  <a:lnTo>
                    <a:pt x="243" y="350"/>
                  </a:lnTo>
                  <a:cubicBezTo>
                    <a:pt x="259" y="332"/>
                    <a:pt x="256" y="336"/>
                    <a:pt x="263" y="317"/>
                  </a:cubicBezTo>
                  <a:cubicBezTo>
                    <a:pt x="280" y="276"/>
                    <a:pt x="317" y="260"/>
                    <a:pt x="364" y="262"/>
                  </a:cubicBezTo>
                  <a:cubicBezTo>
                    <a:pt x="354" y="269"/>
                    <a:pt x="347" y="275"/>
                    <a:pt x="340" y="284"/>
                  </a:cubicBezTo>
                  <a:cubicBezTo>
                    <a:pt x="294" y="338"/>
                    <a:pt x="274" y="325"/>
                    <a:pt x="260" y="336"/>
                  </a:cubicBezTo>
                  <a:cubicBezTo>
                    <a:pt x="224" y="365"/>
                    <a:pt x="228" y="445"/>
                    <a:pt x="232" y="485"/>
                  </a:cubicBezTo>
                  <a:cubicBezTo>
                    <a:pt x="247" y="457"/>
                    <a:pt x="235" y="383"/>
                    <a:pt x="322" y="366"/>
                  </a:cubicBezTo>
                  <a:cubicBezTo>
                    <a:pt x="309" y="382"/>
                    <a:pt x="300" y="407"/>
                    <a:pt x="289" y="426"/>
                  </a:cubicBezTo>
                  <a:cubicBezTo>
                    <a:pt x="261" y="474"/>
                    <a:pt x="218" y="447"/>
                    <a:pt x="242" y="543"/>
                  </a:cubicBezTo>
                  <a:cubicBezTo>
                    <a:pt x="247" y="560"/>
                    <a:pt x="257" y="592"/>
                    <a:pt x="265" y="606"/>
                  </a:cubicBezTo>
                  <a:cubicBezTo>
                    <a:pt x="271" y="575"/>
                    <a:pt x="249" y="562"/>
                    <a:pt x="264" y="522"/>
                  </a:cubicBezTo>
                  <a:cubicBezTo>
                    <a:pt x="271" y="500"/>
                    <a:pt x="293" y="477"/>
                    <a:pt x="309" y="469"/>
                  </a:cubicBezTo>
                  <a:cubicBezTo>
                    <a:pt x="300" y="488"/>
                    <a:pt x="302" y="513"/>
                    <a:pt x="299" y="535"/>
                  </a:cubicBezTo>
                  <a:cubicBezTo>
                    <a:pt x="295" y="558"/>
                    <a:pt x="286" y="577"/>
                    <a:pt x="272" y="585"/>
                  </a:cubicBezTo>
                  <a:cubicBezTo>
                    <a:pt x="269" y="628"/>
                    <a:pt x="281" y="640"/>
                    <a:pt x="300" y="668"/>
                  </a:cubicBezTo>
                  <a:cubicBezTo>
                    <a:pt x="311" y="685"/>
                    <a:pt x="335" y="715"/>
                    <a:pt x="350" y="725"/>
                  </a:cubicBezTo>
                  <a:cubicBezTo>
                    <a:pt x="341" y="694"/>
                    <a:pt x="323" y="691"/>
                    <a:pt x="316" y="659"/>
                  </a:cubicBezTo>
                  <a:cubicBezTo>
                    <a:pt x="308" y="623"/>
                    <a:pt x="324" y="605"/>
                    <a:pt x="333" y="580"/>
                  </a:cubicBezTo>
                  <a:cubicBezTo>
                    <a:pt x="334" y="581"/>
                    <a:pt x="334" y="582"/>
                    <a:pt x="334" y="582"/>
                  </a:cubicBezTo>
                  <a:cubicBezTo>
                    <a:pt x="335" y="583"/>
                    <a:pt x="335" y="584"/>
                    <a:pt x="335" y="584"/>
                  </a:cubicBezTo>
                  <a:cubicBezTo>
                    <a:pt x="336" y="585"/>
                    <a:pt x="336" y="586"/>
                    <a:pt x="336" y="586"/>
                  </a:cubicBezTo>
                  <a:lnTo>
                    <a:pt x="343" y="614"/>
                  </a:lnTo>
                  <a:cubicBezTo>
                    <a:pt x="370" y="697"/>
                    <a:pt x="336" y="686"/>
                    <a:pt x="352" y="718"/>
                  </a:cubicBezTo>
                  <a:cubicBezTo>
                    <a:pt x="372" y="757"/>
                    <a:pt x="436" y="794"/>
                    <a:pt x="446" y="790"/>
                  </a:cubicBezTo>
                  <a:close/>
                  <a:moveTo>
                    <a:pt x="1235" y="293"/>
                  </a:moveTo>
                  <a:cubicBezTo>
                    <a:pt x="1224" y="274"/>
                    <a:pt x="1225" y="264"/>
                    <a:pt x="1211" y="258"/>
                  </a:cubicBezTo>
                  <a:cubicBezTo>
                    <a:pt x="1183" y="246"/>
                    <a:pt x="1172" y="235"/>
                    <a:pt x="1154" y="204"/>
                  </a:cubicBezTo>
                  <a:cubicBezTo>
                    <a:pt x="1148" y="194"/>
                    <a:pt x="1138" y="177"/>
                    <a:pt x="1129" y="174"/>
                  </a:cubicBezTo>
                  <a:cubicBezTo>
                    <a:pt x="1171" y="171"/>
                    <a:pt x="1210" y="204"/>
                    <a:pt x="1221" y="252"/>
                  </a:cubicBezTo>
                  <a:cubicBezTo>
                    <a:pt x="1225" y="269"/>
                    <a:pt x="1232" y="278"/>
                    <a:pt x="1235" y="293"/>
                  </a:cubicBezTo>
                  <a:close/>
                  <a:moveTo>
                    <a:pt x="268" y="273"/>
                  </a:moveTo>
                  <a:cubicBezTo>
                    <a:pt x="277" y="242"/>
                    <a:pt x="280" y="221"/>
                    <a:pt x="299" y="203"/>
                  </a:cubicBezTo>
                  <a:cubicBezTo>
                    <a:pt x="313" y="189"/>
                    <a:pt x="338" y="176"/>
                    <a:pt x="365" y="174"/>
                  </a:cubicBezTo>
                  <a:cubicBezTo>
                    <a:pt x="349" y="183"/>
                    <a:pt x="338" y="212"/>
                    <a:pt x="324" y="230"/>
                  </a:cubicBezTo>
                  <a:cubicBezTo>
                    <a:pt x="294" y="266"/>
                    <a:pt x="286" y="250"/>
                    <a:pt x="273" y="266"/>
                  </a:cubicBezTo>
                  <a:lnTo>
                    <a:pt x="268" y="273"/>
                  </a:lnTo>
                  <a:close/>
                  <a:moveTo>
                    <a:pt x="0" y="928"/>
                  </a:moveTo>
                  <a:lnTo>
                    <a:pt x="1496" y="928"/>
                  </a:lnTo>
                  <a:lnTo>
                    <a:pt x="1496" y="0"/>
                  </a:lnTo>
                  <a:lnTo>
                    <a:pt x="959" y="0"/>
                  </a:lnTo>
                  <a:cubicBezTo>
                    <a:pt x="944" y="89"/>
                    <a:pt x="849" y="168"/>
                    <a:pt x="747" y="168"/>
                  </a:cubicBezTo>
                  <a:cubicBezTo>
                    <a:pt x="642" y="168"/>
                    <a:pt x="553" y="87"/>
                    <a:pt x="536" y="0"/>
                  </a:cubicBezTo>
                  <a:lnTo>
                    <a:pt x="1" y="0"/>
                  </a:lnTo>
                  <a:lnTo>
                    <a:pt x="0" y="928"/>
                  </a:lnTo>
                  <a:close/>
                </a:path>
              </a:pathLst>
            </a:custGeom>
            <a:solidFill>
              <a:srgbClr val="3F6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4A93E049-F92C-FD71-604E-BB51F4F85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5794375"/>
              <a:ext cx="600075" cy="238125"/>
            </a:xfrm>
            <a:custGeom>
              <a:avLst/>
              <a:gdLst>
                <a:gd name="T0" fmla="*/ 533 w 1498"/>
                <a:gd name="T1" fmla="*/ 591 h 591"/>
                <a:gd name="T2" fmla="*/ 548 w 1498"/>
                <a:gd name="T3" fmla="*/ 557 h 591"/>
                <a:gd name="T4" fmla="*/ 957 w 1498"/>
                <a:gd name="T5" fmla="*/ 577 h 591"/>
                <a:gd name="T6" fmla="*/ 965 w 1498"/>
                <a:gd name="T7" fmla="*/ 591 h 591"/>
                <a:gd name="T8" fmla="*/ 1497 w 1498"/>
                <a:gd name="T9" fmla="*/ 590 h 591"/>
                <a:gd name="T10" fmla="*/ 1498 w 1498"/>
                <a:gd name="T11" fmla="*/ 0 h 591"/>
                <a:gd name="T12" fmla="*/ 0 w 1498"/>
                <a:gd name="T13" fmla="*/ 0 h 591"/>
                <a:gd name="T14" fmla="*/ 1 w 1498"/>
                <a:gd name="T15" fmla="*/ 591 h 591"/>
                <a:gd name="T16" fmla="*/ 533 w 1498"/>
                <a:gd name="T17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8" h="591">
                  <a:moveTo>
                    <a:pt x="533" y="591"/>
                  </a:moveTo>
                  <a:cubicBezTo>
                    <a:pt x="541" y="585"/>
                    <a:pt x="544" y="566"/>
                    <a:pt x="548" y="557"/>
                  </a:cubicBezTo>
                  <a:cubicBezTo>
                    <a:pt x="628" y="370"/>
                    <a:pt x="892" y="378"/>
                    <a:pt x="957" y="577"/>
                  </a:cubicBezTo>
                  <a:cubicBezTo>
                    <a:pt x="959" y="585"/>
                    <a:pt x="960" y="589"/>
                    <a:pt x="965" y="591"/>
                  </a:cubicBezTo>
                  <a:lnTo>
                    <a:pt x="1497" y="590"/>
                  </a:lnTo>
                  <a:lnTo>
                    <a:pt x="1498" y="0"/>
                  </a:lnTo>
                  <a:lnTo>
                    <a:pt x="0" y="0"/>
                  </a:lnTo>
                  <a:lnTo>
                    <a:pt x="1" y="591"/>
                  </a:lnTo>
                  <a:lnTo>
                    <a:pt x="533" y="591"/>
                  </a:lnTo>
                  <a:close/>
                </a:path>
              </a:pathLst>
            </a:custGeom>
            <a:solidFill>
              <a:srgbClr val="3F6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61F85F17-95BD-AEE8-B6C1-3F4FF5F37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5175250"/>
              <a:ext cx="650875" cy="412750"/>
            </a:xfrm>
            <a:custGeom>
              <a:avLst/>
              <a:gdLst>
                <a:gd name="T0" fmla="*/ 54 w 1624"/>
                <a:gd name="T1" fmla="*/ 1029 h 1029"/>
                <a:gd name="T2" fmla="*/ 140 w 1624"/>
                <a:gd name="T3" fmla="*/ 91 h 1029"/>
                <a:gd name="T4" fmla="*/ 991 w 1624"/>
                <a:gd name="T5" fmla="*/ 156 h 1029"/>
                <a:gd name="T6" fmla="*/ 1431 w 1624"/>
                <a:gd name="T7" fmla="*/ 91 h 1029"/>
                <a:gd name="T8" fmla="*/ 1569 w 1624"/>
                <a:gd name="T9" fmla="*/ 558 h 1029"/>
                <a:gd name="T10" fmla="*/ 1624 w 1624"/>
                <a:gd name="T11" fmla="*/ 1029 h 1029"/>
                <a:gd name="T12" fmla="*/ 1600 w 1624"/>
                <a:gd name="T13" fmla="*/ 32 h 1029"/>
                <a:gd name="T14" fmla="*/ 1554 w 1624"/>
                <a:gd name="T15" fmla="*/ 32 h 1029"/>
                <a:gd name="T16" fmla="*/ 1533 w 1624"/>
                <a:gd name="T17" fmla="*/ 3 h 1029"/>
                <a:gd name="T18" fmla="*/ 1511 w 1624"/>
                <a:gd name="T19" fmla="*/ 32 h 1029"/>
                <a:gd name="T20" fmla="*/ 1474 w 1624"/>
                <a:gd name="T21" fmla="*/ 32 h 1029"/>
                <a:gd name="T22" fmla="*/ 1450 w 1624"/>
                <a:gd name="T23" fmla="*/ 3 h 1029"/>
                <a:gd name="T24" fmla="*/ 1404 w 1624"/>
                <a:gd name="T25" fmla="*/ 0 h 1029"/>
                <a:gd name="T26" fmla="*/ 1361 w 1624"/>
                <a:gd name="T27" fmla="*/ 0 h 1029"/>
                <a:gd name="T28" fmla="*/ 1337 w 1624"/>
                <a:gd name="T29" fmla="*/ 32 h 1029"/>
                <a:gd name="T30" fmla="*/ 1299 w 1624"/>
                <a:gd name="T31" fmla="*/ 32 h 1029"/>
                <a:gd name="T32" fmla="*/ 1254 w 1624"/>
                <a:gd name="T33" fmla="*/ 32 h 1029"/>
                <a:gd name="T34" fmla="*/ 1211 w 1624"/>
                <a:gd name="T35" fmla="*/ 32 h 1029"/>
                <a:gd name="T36" fmla="*/ 1165 w 1624"/>
                <a:gd name="T37" fmla="*/ 32 h 1029"/>
                <a:gd name="T38" fmla="*/ 1122 w 1624"/>
                <a:gd name="T39" fmla="*/ 32 h 1029"/>
                <a:gd name="T40" fmla="*/ 1077 w 1624"/>
                <a:gd name="T41" fmla="*/ 32 h 1029"/>
                <a:gd name="T42" fmla="*/ 1034 w 1624"/>
                <a:gd name="T43" fmla="*/ 32 h 1029"/>
                <a:gd name="T44" fmla="*/ 1001 w 1624"/>
                <a:gd name="T45" fmla="*/ 18 h 1029"/>
                <a:gd name="T46" fmla="*/ 969 w 1624"/>
                <a:gd name="T47" fmla="*/ 3 h 1029"/>
                <a:gd name="T48" fmla="*/ 814 w 1624"/>
                <a:gd name="T49" fmla="*/ 188 h 1029"/>
                <a:gd name="T50" fmla="*/ 655 w 1624"/>
                <a:gd name="T51" fmla="*/ 3 h 1029"/>
                <a:gd name="T52" fmla="*/ 631 w 1624"/>
                <a:gd name="T53" fmla="*/ 32 h 1029"/>
                <a:gd name="T54" fmla="*/ 593 w 1624"/>
                <a:gd name="T55" fmla="*/ 32 h 1029"/>
                <a:gd name="T56" fmla="*/ 558 w 1624"/>
                <a:gd name="T57" fmla="*/ 16 h 1029"/>
                <a:gd name="T58" fmla="*/ 524 w 1624"/>
                <a:gd name="T59" fmla="*/ 0 h 1029"/>
                <a:gd name="T60" fmla="*/ 478 w 1624"/>
                <a:gd name="T61" fmla="*/ 0 h 1029"/>
                <a:gd name="T62" fmla="*/ 435 w 1624"/>
                <a:gd name="T63" fmla="*/ 0 h 1029"/>
                <a:gd name="T64" fmla="*/ 392 w 1624"/>
                <a:gd name="T65" fmla="*/ 0 h 1029"/>
                <a:gd name="T66" fmla="*/ 371 w 1624"/>
                <a:gd name="T67" fmla="*/ 32 h 1029"/>
                <a:gd name="T68" fmla="*/ 328 w 1624"/>
                <a:gd name="T69" fmla="*/ 32 h 1029"/>
                <a:gd name="T70" fmla="*/ 296 w 1624"/>
                <a:gd name="T71" fmla="*/ 17 h 1029"/>
                <a:gd name="T72" fmla="*/ 266 w 1624"/>
                <a:gd name="T73" fmla="*/ 0 h 1029"/>
                <a:gd name="T74" fmla="*/ 220 w 1624"/>
                <a:gd name="T75" fmla="*/ 0 h 1029"/>
                <a:gd name="T76" fmla="*/ 193 w 1624"/>
                <a:gd name="T77" fmla="*/ 32 h 1029"/>
                <a:gd name="T78" fmla="*/ 156 w 1624"/>
                <a:gd name="T79" fmla="*/ 32 h 1029"/>
                <a:gd name="T80" fmla="*/ 132 w 1624"/>
                <a:gd name="T81" fmla="*/ 3 h 1029"/>
                <a:gd name="T82" fmla="*/ 113 w 1624"/>
                <a:gd name="T83" fmla="*/ 32 h 1029"/>
                <a:gd name="T84" fmla="*/ 89 w 1624"/>
                <a:gd name="T85" fmla="*/ 3 h 1029"/>
                <a:gd name="T86" fmla="*/ 43 w 1624"/>
                <a:gd name="T87" fmla="*/ 0 h 1029"/>
                <a:gd name="T88" fmla="*/ 0 w 1624"/>
                <a:gd name="T89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24" h="1029">
                  <a:moveTo>
                    <a:pt x="0" y="1029"/>
                  </a:moveTo>
                  <a:lnTo>
                    <a:pt x="54" y="1029"/>
                  </a:lnTo>
                  <a:cubicBezTo>
                    <a:pt x="53" y="977"/>
                    <a:pt x="51" y="110"/>
                    <a:pt x="55" y="101"/>
                  </a:cubicBezTo>
                  <a:cubicBezTo>
                    <a:pt x="62" y="83"/>
                    <a:pt x="118" y="91"/>
                    <a:pt x="140" y="91"/>
                  </a:cubicBezTo>
                  <a:lnTo>
                    <a:pt x="608" y="91"/>
                  </a:lnTo>
                  <a:cubicBezTo>
                    <a:pt x="645" y="278"/>
                    <a:pt x="892" y="323"/>
                    <a:pt x="991" y="156"/>
                  </a:cubicBezTo>
                  <a:cubicBezTo>
                    <a:pt x="1008" y="126"/>
                    <a:pt x="1012" y="93"/>
                    <a:pt x="1020" y="91"/>
                  </a:cubicBezTo>
                  <a:lnTo>
                    <a:pt x="1431" y="91"/>
                  </a:lnTo>
                  <a:cubicBezTo>
                    <a:pt x="1463" y="91"/>
                    <a:pt x="1540" y="87"/>
                    <a:pt x="1566" y="93"/>
                  </a:cubicBezTo>
                  <a:cubicBezTo>
                    <a:pt x="1573" y="118"/>
                    <a:pt x="1569" y="499"/>
                    <a:pt x="1569" y="558"/>
                  </a:cubicBezTo>
                  <a:cubicBezTo>
                    <a:pt x="1569" y="715"/>
                    <a:pt x="1570" y="872"/>
                    <a:pt x="1569" y="1029"/>
                  </a:cubicBezTo>
                  <a:lnTo>
                    <a:pt x="1624" y="1029"/>
                  </a:lnTo>
                  <a:lnTo>
                    <a:pt x="1624" y="3"/>
                  </a:lnTo>
                  <a:cubicBezTo>
                    <a:pt x="1613" y="7"/>
                    <a:pt x="1613" y="23"/>
                    <a:pt x="1600" y="32"/>
                  </a:cubicBezTo>
                  <a:cubicBezTo>
                    <a:pt x="1595" y="24"/>
                    <a:pt x="1584" y="10"/>
                    <a:pt x="1581" y="0"/>
                  </a:cubicBezTo>
                  <a:cubicBezTo>
                    <a:pt x="1568" y="10"/>
                    <a:pt x="1569" y="28"/>
                    <a:pt x="1554" y="32"/>
                  </a:cubicBezTo>
                  <a:cubicBezTo>
                    <a:pt x="1553" y="24"/>
                    <a:pt x="1550" y="21"/>
                    <a:pt x="1546" y="16"/>
                  </a:cubicBezTo>
                  <a:cubicBezTo>
                    <a:pt x="1542" y="10"/>
                    <a:pt x="1541" y="5"/>
                    <a:pt x="1533" y="3"/>
                  </a:cubicBezTo>
                  <a:cubicBezTo>
                    <a:pt x="1530" y="15"/>
                    <a:pt x="1520" y="20"/>
                    <a:pt x="1517" y="32"/>
                  </a:cubicBezTo>
                  <a:lnTo>
                    <a:pt x="1511" y="32"/>
                  </a:lnTo>
                  <a:cubicBezTo>
                    <a:pt x="1509" y="24"/>
                    <a:pt x="1499" y="7"/>
                    <a:pt x="1493" y="3"/>
                  </a:cubicBezTo>
                  <a:cubicBezTo>
                    <a:pt x="1487" y="7"/>
                    <a:pt x="1475" y="26"/>
                    <a:pt x="1474" y="32"/>
                  </a:cubicBezTo>
                  <a:lnTo>
                    <a:pt x="1468" y="32"/>
                  </a:lnTo>
                  <a:cubicBezTo>
                    <a:pt x="1467" y="26"/>
                    <a:pt x="1455" y="7"/>
                    <a:pt x="1450" y="3"/>
                  </a:cubicBezTo>
                  <a:cubicBezTo>
                    <a:pt x="1443" y="7"/>
                    <a:pt x="1433" y="23"/>
                    <a:pt x="1431" y="32"/>
                  </a:cubicBezTo>
                  <a:cubicBezTo>
                    <a:pt x="1417" y="28"/>
                    <a:pt x="1419" y="11"/>
                    <a:pt x="1404" y="0"/>
                  </a:cubicBezTo>
                  <a:cubicBezTo>
                    <a:pt x="1402" y="11"/>
                    <a:pt x="1391" y="24"/>
                    <a:pt x="1385" y="32"/>
                  </a:cubicBezTo>
                  <a:cubicBezTo>
                    <a:pt x="1374" y="24"/>
                    <a:pt x="1372" y="8"/>
                    <a:pt x="1361" y="0"/>
                  </a:cubicBezTo>
                  <a:cubicBezTo>
                    <a:pt x="1356" y="8"/>
                    <a:pt x="1345" y="23"/>
                    <a:pt x="1342" y="32"/>
                  </a:cubicBezTo>
                  <a:lnTo>
                    <a:pt x="1337" y="32"/>
                  </a:lnTo>
                  <a:cubicBezTo>
                    <a:pt x="1335" y="24"/>
                    <a:pt x="1321" y="4"/>
                    <a:pt x="1315" y="0"/>
                  </a:cubicBezTo>
                  <a:cubicBezTo>
                    <a:pt x="1312" y="15"/>
                    <a:pt x="1303" y="18"/>
                    <a:pt x="1299" y="32"/>
                  </a:cubicBezTo>
                  <a:cubicBezTo>
                    <a:pt x="1290" y="30"/>
                    <a:pt x="1281" y="13"/>
                    <a:pt x="1278" y="3"/>
                  </a:cubicBezTo>
                  <a:cubicBezTo>
                    <a:pt x="1266" y="6"/>
                    <a:pt x="1267" y="12"/>
                    <a:pt x="1254" y="32"/>
                  </a:cubicBezTo>
                  <a:cubicBezTo>
                    <a:pt x="1243" y="24"/>
                    <a:pt x="1241" y="8"/>
                    <a:pt x="1230" y="0"/>
                  </a:cubicBezTo>
                  <a:cubicBezTo>
                    <a:pt x="1228" y="7"/>
                    <a:pt x="1215" y="26"/>
                    <a:pt x="1211" y="32"/>
                  </a:cubicBezTo>
                  <a:cubicBezTo>
                    <a:pt x="1199" y="24"/>
                    <a:pt x="1198" y="7"/>
                    <a:pt x="1184" y="3"/>
                  </a:cubicBezTo>
                  <a:cubicBezTo>
                    <a:pt x="1182" y="12"/>
                    <a:pt x="1171" y="28"/>
                    <a:pt x="1165" y="32"/>
                  </a:cubicBezTo>
                  <a:cubicBezTo>
                    <a:pt x="1161" y="26"/>
                    <a:pt x="1148" y="7"/>
                    <a:pt x="1146" y="0"/>
                  </a:cubicBezTo>
                  <a:cubicBezTo>
                    <a:pt x="1135" y="8"/>
                    <a:pt x="1133" y="24"/>
                    <a:pt x="1122" y="32"/>
                  </a:cubicBezTo>
                  <a:cubicBezTo>
                    <a:pt x="1116" y="24"/>
                    <a:pt x="1106" y="11"/>
                    <a:pt x="1103" y="0"/>
                  </a:cubicBezTo>
                  <a:cubicBezTo>
                    <a:pt x="1089" y="4"/>
                    <a:pt x="1092" y="21"/>
                    <a:pt x="1077" y="32"/>
                  </a:cubicBezTo>
                  <a:cubicBezTo>
                    <a:pt x="1071" y="24"/>
                    <a:pt x="1060" y="10"/>
                    <a:pt x="1058" y="0"/>
                  </a:cubicBezTo>
                  <a:cubicBezTo>
                    <a:pt x="1047" y="8"/>
                    <a:pt x="1045" y="24"/>
                    <a:pt x="1034" y="32"/>
                  </a:cubicBezTo>
                  <a:cubicBezTo>
                    <a:pt x="1025" y="19"/>
                    <a:pt x="1019" y="5"/>
                    <a:pt x="1009" y="3"/>
                  </a:cubicBezTo>
                  <a:cubicBezTo>
                    <a:pt x="1007" y="10"/>
                    <a:pt x="1005" y="12"/>
                    <a:pt x="1001" y="18"/>
                  </a:cubicBezTo>
                  <a:cubicBezTo>
                    <a:pt x="995" y="28"/>
                    <a:pt x="998" y="29"/>
                    <a:pt x="988" y="32"/>
                  </a:cubicBezTo>
                  <a:cubicBezTo>
                    <a:pt x="986" y="24"/>
                    <a:pt x="975" y="7"/>
                    <a:pt x="969" y="3"/>
                  </a:cubicBezTo>
                  <a:cubicBezTo>
                    <a:pt x="939" y="25"/>
                    <a:pt x="967" y="72"/>
                    <a:pt x="926" y="129"/>
                  </a:cubicBezTo>
                  <a:cubicBezTo>
                    <a:pt x="905" y="158"/>
                    <a:pt x="864" y="188"/>
                    <a:pt x="814" y="188"/>
                  </a:cubicBezTo>
                  <a:cubicBezTo>
                    <a:pt x="739" y="188"/>
                    <a:pt x="684" y="133"/>
                    <a:pt x="673" y="71"/>
                  </a:cubicBezTo>
                  <a:cubicBezTo>
                    <a:pt x="669" y="51"/>
                    <a:pt x="679" y="20"/>
                    <a:pt x="655" y="3"/>
                  </a:cubicBezTo>
                  <a:cubicBezTo>
                    <a:pt x="649" y="7"/>
                    <a:pt x="639" y="24"/>
                    <a:pt x="636" y="32"/>
                  </a:cubicBezTo>
                  <a:lnTo>
                    <a:pt x="631" y="32"/>
                  </a:lnTo>
                  <a:cubicBezTo>
                    <a:pt x="629" y="24"/>
                    <a:pt x="615" y="4"/>
                    <a:pt x="610" y="0"/>
                  </a:cubicBezTo>
                  <a:cubicBezTo>
                    <a:pt x="606" y="15"/>
                    <a:pt x="597" y="18"/>
                    <a:pt x="593" y="32"/>
                  </a:cubicBezTo>
                  <a:cubicBezTo>
                    <a:pt x="584" y="30"/>
                    <a:pt x="575" y="13"/>
                    <a:pt x="572" y="3"/>
                  </a:cubicBezTo>
                  <a:cubicBezTo>
                    <a:pt x="561" y="6"/>
                    <a:pt x="563" y="7"/>
                    <a:pt x="558" y="16"/>
                  </a:cubicBezTo>
                  <a:cubicBezTo>
                    <a:pt x="555" y="21"/>
                    <a:pt x="551" y="27"/>
                    <a:pt x="548" y="32"/>
                  </a:cubicBezTo>
                  <a:cubicBezTo>
                    <a:pt x="537" y="24"/>
                    <a:pt x="535" y="8"/>
                    <a:pt x="524" y="0"/>
                  </a:cubicBezTo>
                  <a:cubicBezTo>
                    <a:pt x="518" y="8"/>
                    <a:pt x="507" y="23"/>
                    <a:pt x="505" y="32"/>
                  </a:cubicBezTo>
                  <a:cubicBezTo>
                    <a:pt x="491" y="28"/>
                    <a:pt x="493" y="11"/>
                    <a:pt x="478" y="0"/>
                  </a:cubicBezTo>
                  <a:cubicBezTo>
                    <a:pt x="475" y="15"/>
                    <a:pt x="465" y="18"/>
                    <a:pt x="462" y="32"/>
                  </a:cubicBezTo>
                  <a:cubicBezTo>
                    <a:pt x="448" y="28"/>
                    <a:pt x="449" y="10"/>
                    <a:pt x="435" y="0"/>
                  </a:cubicBezTo>
                  <a:cubicBezTo>
                    <a:pt x="432" y="10"/>
                    <a:pt x="422" y="24"/>
                    <a:pt x="416" y="32"/>
                  </a:cubicBezTo>
                  <a:cubicBezTo>
                    <a:pt x="406" y="24"/>
                    <a:pt x="401" y="7"/>
                    <a:pt x="392" y="0"/>
                  </a:cubicBezTo>
                  <a:cubicBezTo>
                    <a:pt x="390" y="8"/>
                    <a:pt x="387" y="10"/>
                    <a:pt x="383" y="17"/>
                  </a:cubicBezTo>
                  <a:cubicBezTo>
                    <a:pt x="377" y="27"/>
                    <a:pt x="380" y="26"/>
                    <a:pt x="371" y="32"/>
                  </a:cubicBezTo>
                  <a:cubicBezTo>
                    <a:pt x="360" y="17"/>
                    <a:pt x="359" y="6"/>
                    <a:pt x="346" y="3"/>
                  </a:cubicBezTo>
                  <a:cubicBezTo>
                    <a:pt x="344" y="12"/>
                    <a:pt x="334" y="28"/>
                    <a:pt x="328" y="32"/>
                  </a:cubicBezTo>
                  <a:cubicBezTo>
                    <a:pt x="322" y="24"/>
                    <a:pt x="311" y="10"/>
                    <a:pt x="309" y="0"/>
                  </a:cubicBezTo>
                  <a:cubicBezTo>
                    <a:pt x="303" y="4"/>
                    <a:pt x="300" y="10"/>
                    <a:pt x="296" y="17"/>
                  </a:cubicBezTo>
                  <a:cubicBezTo>
                    <a:pt x="292" y="25"/>
                    <a:pt x="291" y="30"/>
                    <a:pt x="282" y="32"/>
                  </a:cubicBezTo>
                  <a:cubicBezTo>
                    <a:pt x="279" y="18"/>
                    <a:pt x="269" y="15"/>
                    <a:pt x="266" y="0"/>
                  </a:cubicBezTo>
                  <a:cubicBezTo>
                    <a:pt x="252" y="4"/>
                    <a:pt x="254" y="21"/>
                    <a:pt x="239" y="32"/>
                  </a:cubicBezTo>
                  <a:cubicBezTo>
                    <a:pt x="234" y="24"/>
                    <a:pt x="223" y="10"/>
                    <a:pt x="220" y="0"/>
                  </a:cubicBezTo>
                  <a:cubicBezTo>
                    <a:pt x="214" y="4"/>
                    <a:pt x="212" y="10"/>
                    <a:pt x="208" y="17"/>
                  </a:cubicBezTo>
                  <a:cubicBezTo>
                    <a:pt x="204" y="25"/>
                    <a:pt x="202" y="30"/>
                    <a:pt x="193" y="32"/>
                  </a:cubicBezTo>
                  <a:cubicBezTo>
                    <a:pt x="191" y="23"/>
                    <a:pt x="181" y="5"/>
                    <a:pt x="172" y="3"/>
                  </a:cubicBezTo>
                  <a:cubicBezTo>
                    <a:pt x="169" y="15"/>
                    <a:pt x="159" y="20"/>
                    <a:pt x="156" y="32"/>
                  </a:cubicBezTo>
                  <a:lnTo>
                    <a:pt x="150" y="32"/>
                  </a:lnTo>
                  <a:cubicBezTo>
                    <a:pt x="148" y="24"/>
                    <a:pt x="138" y="7"/>
                    <a:pt x="132" y="3"/>
                  </a:cubicBezTo>
                  <a:cubicBezTo>
                    <a:pt x="125" y="8"/>
                    <a:pt x="126" y="9"/>
                    <a:pt x="121" y="17"/>
                  </a:cubicBezTo>
                  <a:cubicBezTo>
                    <a:pt x="117" y="23"/>
                    <a:pt x="115" y="25"/>
                    <a:pt x="113" y="32"/>
                  </a:cubicBezTo>
                  <a:lnTo>
                    <a:pt x="108" y="32"/>
                  </a:lnTo>
                  <a:cubicBezTo>
                    <a:pt x="106" y="26"/>
                    <a:pt x="95" y="7"/>
                    <a:pt x="89" y="3"/>
                  </a:cubicBezTo>
                  <a:cubicBezTo>
                    <a:pt x="83" y="7"/>
                    <a:pt x="72" y="23"/>
                    <a:pt x="70" y="32"/>
                  </a:cubicBezTo>
                  <a:cubicBezTo>
                    <a:pt x="56" y="28"/>
                    <a:pt x="58" y="11"/>
                    <a:pt x="43" y="0"/>
                  </a:cubicBezTo>
                  <a:cubicBezTo>
                    <a:pt x="41" y="11"/>
                    <a:pt x="30" y="24"/>
                    <a:pt x="24" y="32"/>
                  </a:cubicBezTo>
                  <a:cubicBezTo>
                    <a:pt x="13" y="24"/>
                    <a:pt x="11" y="8"/>
                    <a:pt x="0" y="0"/>
                  </a:cubicBezTo>
                  <a:lnTo>
                    <a:pt x="0" y="1029"/>
                  </a:lnTo>
                  <a:close/>
                </a:path>
              </a:pathLst>
            </a:custGeom>
            <a:solidFill>
              <a:srgbClr val="3F6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60DD9D40-E9EC-3574-E759-8AA6C964E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5794375"/>
              <a:ext cx="650875" cy="271463"/>
            </a:xfrm>
            <a:custGeom>
              <a:avLst/>
              <a:gdLst>
                <a:gd name="T0" fmla="*/ 1 w 1624"/>
                <a:gd name="T1" fmla="*/ 674 h 676"/>
                <a:gd name="T2" fmla="*/ 22 w 1624"/>
                <a:gd name="T3" fmla="*/ 641 h 676"/>
                <a:gd name="T4" fmla="*/ 70 w 1624"/>
                <a:gd name="T5" fmla="*/ 644 h 676"/>
                <a:gd name="T6" fmla="*/ 108 w 1624"/>
                <a:gd name="T7" fmla="*/ 644 h 676"/>
                <a:gd name="T8" fmla="*/ 132 w 1624"/>
                <a:gd name="T9" fmla="*/ 673 h 676"/>
                <a:gd name="T10" fmla="*/ 172 w 1624"/>
                <a:gd name="T11" fmla="*/ 673 h 676"/>
                <a:gd name="T12" fmla="*/ 193 w 1624"/>
                <a:gd name="T13" fmla="*/ 644 h 676"/>
                <a:gd name="T14" fmla="*/ 229 w 1624"/>
                <a:gd name="T15" fmla="*/ 660 h 676"/>
                <a:gd name="T16" fmla="*/ 251 w 1624"/>
                <a:gd name="T17" fmla="*/ 659 h 676"/>
                <a:gd name="T18" fmla="*/ 282 w 1624"/>
                <a:gd name="T19" fmla="*/ 644 h 676"/>
                <a:gd name="T20" fmla="*/ 328 w 1624"/>
                <a:gd name="T21" fmla="*/ 641 h 676"/>
                <a:gd name="T22" fmla="*/ 346 w 1624"/>
                <a:gd name="T23" fmla="*/ 673 h 676"/>
                <a:gd name="T24" fmla="*/ 366 w 1624"/>
                <a:gd name="T25" fmla="*/ 650 h 676"/>
                <a:gd name="T26" fmla="*/ 373 w 1624"/>
                <a:gd name="T27" fmla="*/ 641 h 676"/>
                <a:gd name="T28" fmla="*/ 411 w 1624"/>
                <a:gd name="T29" fmla="*/ 649 h 676"/>
                <a:gd name="T30" fmla="*/ 416 w 1624"/>
                <a:gd name="T31" fmla="*/ 641 h 676"/>
                <a:gd name="T32" fmla="*/ 462 w 1624"/>
                <a:gd name="T33" fmla="*/ 644 h 676"/>
                <a:gd name="T34" fmla="*/ 505 w 1624"/>
                <a:gd name="T35" fmla="*/ 644 h 676"/>
                <a:gd name="T36" fmla="*/ 536 w 1624"/>
                <a:gd name="T37" fmla="*/ 659 h 676"/>
                <a:gd name="T38" fmla="*/ 557 w 1624"/>
                <a:gd name="T39" fmla="*/ 658 h 676"/>
                <a:gd name="T40" fmla="*/ 593 w 1624"/>
                <a:gd name="T41" fmla="*/ 644 h 676"/>
                <a:gd name="T42" fmla="*/ 636 w 1624"/>
                <a:gd name="T43" fmla="*/ 644 h 676"/>
                <a:gd name="T44" fmla="*/ 671 w 1624"/>
                <a:gd name="T45" fmla="*/ 648 h 676"/>
                <a:gd name="T46" fmla="*/ 876 w 1624"/>
                <a:gd name="T47" fmla="*/ 522 h 676"/>
                <a:gd name="T48" fmla="*/ 953 w 1624"/>
                <a:gd name="T49" fmla="*/ 646 h 676"/>
                <a:gd name="T50" fmla="*/ 972 w 1624"/>
                <a:gd name="T51" fmla="*/ 673 h 676"/>
                <a:gd name="T52" fmla="*/ 1009 w 1624"/>
                <a:gd name="T53" fmla="*/ 673 h 676"/>
                <a:gd name="T54" fmla="*/ 1052 w 1624"/>
                <a:gd name="T55" fmla="*/ 673 h 676"/>
                <a:gd name="T56" fmla="*/ 1077 w 1624"/>
                <a:gd name="T57" fmla="*/ 641 h 676"/>
                <a:gd name="T58" fmla="*/ 1098 w 1624"/>
                <a:gd name="T59" fmla="*/ 676 h 676"/>
                <a:gd name="T60" fmla="*/ 1119 w 1624"/>
                <a:gd name="T61" fmla="*/ 644 h 676"/>
                <a:gd name="T62" fmla="*/ 1155 w 1624"/>
                <a:gd name="T63" fmla="*/ 660 h 676"/>
                <a:gd name="T64" fmla="*/ 1176 w 1624"/>
                <a:gd name="T65" fmla="*/ 657 h 676"/>
                <a:gd name="T66" fmla="*/ 1208 w 1624"/>
                <a:gd name="T67" fmla="*/ 641 h 676"/>
                <a:gd name="T68" fmla="*/ 1220 w 1624"/>
                <a:gd name="T69" fmla="*/ 658 h 676"/>
                <a:gd name="T70" fmla="*/ 1254 w 1624"/>
                <a:gd name="T71" fmla="*/ 641 h 676"/>
                <a:gd name="T72" fmla="*/ 1278 w 1624"/>
                <a:gd name="T73" fmla="*/ 673 h 676"/>
                <a:gd name="T74" fmla="*/ 1299 w 1624"/>
                <a:gd name="T75" fmla="*/ 644 h 676"/>
                <a:gd name="T76" fmla="*/ 1342 w 1624"/>
                <a:gd name="T77" fmla="*/ 644 h 676"/>
                <a:gd name="T78" fmla="*/ 1388 w 1624"/>
                <a:gd name="T79" fmla="*/ 644 h 676"/>
                <a:gd name="T80" fmla="*/ 1431 w 1624"/>
                <a:gd name="T81" fmla="*/ 644 h 676"/>
                <a:gd name="T82" fmla="*/ 1468 w 1624"/>
                <a:gd name="T83" fmla="*/ 644 h 676"/>
                <a:gd name="T84" fmla="*/ 1482 w 1624"/>
                <a:gd name="T85" fmla="*/ 659 h 676"/>
                <a:gd name="T86" fmla="*/ 1511 w 1624"/>
                <a:gd name="T87" fmla="*/ 644 h 676"/>
                <a:gd name="T88" fmla="*/ 1545 w 1624"/>
                <a:gd name="T89" fmla="*/ 661 h 676"/>
                <a:gd name="T90" fmla="*/ 1576 w 1624"/>
                <a:gd name="T91" fmla="*/ 673 h 676"/>
                <a:gd name="T92" fmla="*/ 1616 w 1624"/>
                <a:gd name="T93" fmla="*/ 665 h 676"/>
                <a:gd name="T94" fmla="*/ 1623 w 1624"/>
                <a:gd name="T95" fmla="*/ 0 h 676"/>
                <a:gd name="T96" fmla="*/ 1565 w 1624"/>
                <a:gd name="T97" fmla="*/ 598 h 676"/>
                <a:gd name="T98" fmla="*/ 1016 w 1624"/>
                <a:gd name="T99" fmla="*/ 600 h 676"/>
                <a:gd name="T100" fmla="*/ 675 w 1624"/>
                <a:gd name="T101" fmla="*/ 484 h 676"/>
                <a:gd name="T102" fmla="*/ 328 w 1624"/>
                <a:gd name="T103" fmla="*/ 600 h 676"/>
                <a:gd name="T104" fmla="*/ 55 w 1624"/>
                <a:gd name="T105" fmla="*/ 0 h 676"/>
                <a:gd name="T106" fmla="*/ 0 w 1624"/>
                <a:gd name="T107" fmla="*/ 676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4" h="676">
                  <a:moveTo>
                    <a:pt x="0" y="676"/>
                  </a:moveTo>
                  <a:cubicBezTo>
                    <a:pt x="1" y="675"/>
                    <a:pt x="1" y="674"/>
                    <a:pt x="1" y="674"/>
                  </a:cubicBezTo>
                  <a:cubicBezTo>
                    <a:pt x="2" y="675"/>
                    <a:pt x="2" y="673"/>
                    <a:pt x="3" y="673"/>
                  </a:cubicBezTo>
                  <a:cubicBezTo>
                    <a:pt x="10" y="664"/>
                    <a:pt x="19" y="653"/>
                    <a:pt x="22" y="641"/>
                  </a:cubicBezTo>
                  <a:cubicBezTo>
                    <a:pt x="33" y="649"/>
                    <a:pt x="35" y="665"/>
                    <a:pt x="46" y="673"/>
                  </a:cubicBezTo>
                  <a:cubicBezTo>
                    <a:pt x="52" y="663"/>
                    <a:pt x="60" y="646"/>
                    <a:pt x="70" y="644"/>
                  </a:cubicBezTo>
                  <a:cubicBezTo>
                    <a:pt x="72" y="652"/>
                    <a:pt x="83" y="669"/>
                    <a:pt x="89" y="673"/>
                  </a:cubicBezTo>
                  <a:cubicBezTo>
                    <a:pt x="96" y="668"/>
                    <a:pt x="105" y="653"/>
                    <a:pt x="108" y="644"/>
                  </a:cubicBezTo>
                  <a:lnTo>
                    <a:pt x="113" y="644"/>
                  </a:lnTo>
                  <a:cubicBezTo>
                    <a:pt x="115" y="653"/>
                    <a:pt x="124" y="668"/>
                    <a:pt x="132" y="673"/>
                  </a:cubicBezTo>
                  <a:cubicBezTo>
                    <a:pt x="138" y="669"/>
                    <a:pt x="148" y="652"/>
                    <a:pt x="150" y="644"/>
                  </a:cubicBezTo>
                  <a:cubicBezTo>
                    <a:pt x="160" y="646"/>
                    <a:pt x="169" y="663"/>
                    <a:pt x="172" y="673"/>
                  </a:cubicBezTo>
                  <a:cubicBezTo>
                    <a:pt x="180" y="671"/>
                    <a:pt x="180" y="668"/>
                    <a:pt x="184" y="661"/>
                  </a:cubicBezTo>
                  <a:cubicBezTo>
                    <a:pt x="189" y="655"/>
                    <a:pt x="191" y="652"/>
                    <a:pt x="193" y="644"/>
                  </a:cubicBezTo>
                  <a:cubicBezTo>
                    <a:pt x="204" y="646"/>
                    <a:pt x="212" y="664"/>
                    <a:pt x="215" y="673"/>
                  </a:cubicBezTo>
                  <a:cubicBezTo>
                    <a:pt x="226" y="670"/>
                    <a:pt x="223" y="669"/>
                    <a:pt x="229" y="660"/>
                  </a:cubicBezTo>
                  <a:cubicBezTo>
                    <a:pt x="232" y="654"/>
                    <a:pt x="237" y="649"/>
                    <a:pt x="239" y="641"/>
                  </a:cubicBezTo>
                  <a:lnTo>
                    <a:pt x="251" y="659"/>
                  </a:lnTo>
                  <a:cubicBezTo>
                    <a:pt x="257" y="668"/>
                    <a:pt x="256" y="673"/>
                    <a:pt x="266" y="676"/>
                  </a:cubicBezTo>
                  <a:cubicBezTo>
                    <a:pt x="269" y="661"/>
                    <a:pt x="279" y="658"/>
                    <a:pt x="282" y="644"/>
                  </a:cubicBezTo>
                  <a:cubicBezTo>
                    <a:pt x="292" y="646"/>
                    <a:pt x="301" y="664"/>
                    <a:pt x="303" y="673"/>
                  </a:cubicBezTo>
                  <a:cubicBezTo>
                    <a:pt x="314" y="670"/>
                    <a:pt x="325" y="652"/>
                    <a:pt x="328" y="641"/>
                  </a:cubicBezTo>
                  <a:lnTo>
                    <a:pt x="337" y="655"/>
                  </a:lnTo>
                  <a:cubicBezTo>
                    <a:pt x="342" y="662"/>
                    <a:pt x="344" y="665"/>
                    <a:pt x="346" y="673"/>
                  </a:cubicBezTo>
                  <a:cubicBezTo>
                    <a:pt x="356" y="671"/>
                    <a:pt x="357" y="667"/>
                    <a:pt x="361" y="659"/>
                  </a:cubicBezTo>
                  <a:cubicBezTo>
                    <a:pt x="364" y="655"/>
                    <a:pt x="364" y="654"/>
                    <a:pt x="366" y="650"/>
                  </a:cubicBezTo>
                  <a:cubicBezTo>
                    <a:pt x="368" y="648"/>
                    <a:pt x="368" y="647"/>
                    <a:pt x="370" y="645"/>
                  </a:cubicBezTo>
                  <a:cubicBezTo>
                    <a:pt x="374" y="639"/>
                    <a:pt x="370" y="645"/>
                    <a:pt x="373" y="641"/>
                  </a:cubicBezTo>
                  <a:cubicBezTo>
                    <a:pt x="376" y="652"/>
                    <a:pt x="386" y="670"/>
                    <a:pt x="397" y="673"/>
                  </a:cubicBezTo>
                  <a:cubicBezTo>
                    <a:pt x="400" y="663"/>
                    <a:pt x="405" y="657"/>
                    <a:pt x="411" y="649"/>
                  </a:cubicBezTo>
                  <a:cubicBezTo>
                    <a:pt x="411" y="648"/>
                    <a:pt x="411" y="648"/>
                    <a:pt x="412" y="647"/>
                  </a:cubicBezTo>
                  <a:lnTo>
                    <a:pt x="416" y="641"/>
                  </a:lnTo>
                  <a:cubicBezTo>
                    <a:pt x="419" y="651"/>
                    <a:pt x="430" y="670"/>
                    <a:pt x="440" y="673"/>
                  </a:cubicBezTo>
                  <a:cubicBezTo>
                    <a:pt x="443" y="663"/>
                    <a:pt x="451" y="646"/>
                    <a:pt x="462" y="644"/>
                  </a:cubicBezTo>
                  <a:cubicBezTo>
                    <a:pt x="464" y="654"/>
                    <a:pt x="472" y="670"/>
                    <a:pt x="483" y="673"/>
                  </a:cubicBezTo>
                  <a:cubicBezTo>
                    <a:pt x="486" y="663"/>
                    <a:pt x="495" y="646"/>
                    <a:pt x="505" y="644"/>
                  </a:cubicBezTo>
                  <a:cubicBezTo>
                    <a:pt x="507" y="653"/>
                    <a:pt x="519" y="671"/>
                    <a:pt x="526" y="676"/>
                  </a:cubicBezTo>
                  <a:cubicBezTo>
                    <a:pt x="530" y="669"/>
                    <a:pt x="531" y="666"/>
                    <a:pt x="536" y="659"/>
                  </a:cubicBezTo>
                  <a:cubicBezTo>
                    <a:pt x="541" y="652"/>
                    <a:pt x="543" y="649"/>
                    <a:pt x="545" y="641"/>
                  </a:cubicBezTo>
                  <a:cubicBezTo>
                    <a:pt x="551" y="645"/>
                    <a:pt x="553" y="651"/>
                    <a:pt x="557" y="658"/>
                  </a:cubicBezTo>
                  <a:cubicBezTo>
                    <a:pt x="562" y="666"/>
                    <a:pt x="564" y="671"/>
                    <a:pt x="572" y="673"/>
                  </a:cubicBezTo>
                  <a:cubicBezTo>
                    <a:pt x="575" y="663"/>
                    <a:pt x="583" y="646"/>
                    <a:pt x="593" y="644"/>
                  </a:cubicBezTo>
                  <a:cubicBezTo>
                    <a:pt x="596" y="654"/>
                    <a:pt x="604" y="670"/>
                    <a:pt x="615" y="673"/>
                  </a:cubicBezTo>
                  <a:cubicBezTo>
                    <a:pt x="618" y="663"/>
                    <a:pt x="627" y="646"/>
                    <a:pt x="636" y="644"/>
                  </a:cubicBezTo>
                  <a:cubicBezTo>
                    <a:pt x="639" y="653"/>
                    <a:pt x="648" y="668"/>
                    <a:pt x="655" y="673"/>
                  </a:cubicBezTo>
                  <a:cubicBezTo>
                    <a:pt x="660" y="670"/>
                    <a:pt x="669" y="654"/>
                    <a:pt x="671" y="648"/>
                  </a:cubicBezTo>
                  <a:cubicBezTo>
                    <a:pt x="679" y="609"/>
                    <a:pt x="670" y="601"/>
                    <a:pt x="702" y="559"/>
                  </a:cubicBezTo>
                  <a:cubicBezTo>
                    <a:pt x="742" y="505"/>
                    <a:pt x="817" y="492"/>
                    <a:pt x="876" y="522"/>
                  </a:cubicBezTo>
                  <a:cubicBezTo>
                    <a:pt x="913" y="540"/>
                    <a:pt x="937" y="571"/>
                    <a:pt x="948" y="611"/>
                  </a:cubicBezTo>
                  <a:cubicBezTo>
                    <a:pt x="951" y="622"/>
                    <a:pt x="951" y="632"/>
                    <a:pt x="953" y="646"/>
                  </a:cubicBezTo>
                  <a:cubicBezTo>
                    <a:pt x="956" y="660"/>
                    <a:pt x="963" y="660"/>
                    <a:pt x="966" y="673"/>
                  </a:cubicBezTo>
                  <a:lnTo>
                    <a:pt x="972" y="673"/>
                  </a:lnTo>
                  <a:cubicBezTo>
                    <a:pt x="975" y="661"/>
                    <a:pt x="985" y="656"/>
                    <a:pt x="988" y="644"/>
                  </a:cubicBezTo>
                  <a:cubicBezTo>
                    <a:pt x="997" y="646"/>
                    <a:pt x="1007" y="663"/>
                    <a:pt x="1009" y="673"/>
                  </a:cubicBezTo>
                  <a:cubicBezTo>
                    <a:pt x="1020" y="670"/>
                    <a:pt x="1028" y="654"/>
                    <a:pt x="1031" y="644"/>
                  </a:cubicBezTo>
                  <a:cubicBezTo>
                    <a:pt x="1042" y="646"/>
                    <a:pt x="1050" y="663"/>
                    <a:pt x="1052" y="673"/>
                  </a:cubicBezTo>
                  <a:cubicBezTo>
                    <a:pt x="1063" y="670"/>
                    <a:pt x="1061" y="669"/>
                    <a:pt x="1066" y="660"/>
                  </a:cubicBezTo>
                  <a:cubicBezTo>
                    <a:pt x="1070" y="654"/>
                    <a:pt x="1074" y="649"/>
                    <a:pt x="1077" y="641"/>
                  </a:cubicBezTo>
                  <a:cubicBezTo>
                    <a:pt x="1077" y="641"/>
                    <a:pt x="1078" y="642"/>
                    <a:pt x="1078" y="642"/>
                  </a:cubicBezTo>
                  <a:cubicBezTo>
                    <a:pt x="1079" y="651"/>
                    <a:pt x="1095" y="664"/>
                    <a:pt x="1098" y="676"/>
                  </a:cubicBezTo>
                  <a:lnTo>
                    <a:pt x="1103" y="676"/>
                  </a:lnTo>
                  <a:cubicBezTo>
                    <a:pt x="1107" y="661"/>
                    <a:pt x="1116" y="658"/>
                    <a:pt x="1119" y="644"/>
                  </a:cubicBezTo>
                  <a:cubicBezTo>
                    <a:pt x="1130" y="646"/>
                    <a:pt x="1139" y="663"/>
                    <a:pt x="1141" y="673"/>
                  </a:cubicBezTo>
                  <a:cubicBezTo>
                    <a:pt x="1152" y="670"/>
                    <a:pt x="1150" y="669"/>
                    <a:pt x="1155" y="660"/>
                  </a:cubicBezTo>
                  <a:cubicBezTo>
                    <a:pt x="1158" y="654"/>
                    <a:pt x="1163" y="649"/>
                    <a:pt x="1165" y="641"/>
                  </a:cubicBezTo>
                  <a:lnTo>
                    <a:pt x="1176" y="657"/>
                  </a:lnTo>
                  <a:cubicBezTo>
                    <a:pt x="1179" y="662"/>
                    <a:pt x="1183" y="668"/>
                    <a:pt x="1187" y="673"/>
                  </a:cubicBezTo>
                  <a:cubicBezTo>
                    <a:pt x="1194" y="668"/>
                    <a:pt x="1206" y="650"/>
                    <a:pt x="1208" y="641"/>
                  </a:cubicBezTo>
                  <a:cubicBezTo>
                    <a:pt x="1208" y="641"/>
                    <a:pt x="1209" y="642"/>
                    <a:pt x="1209" y="642"/>
                  </a:cubicBezTo>
                  <a:lnTo>
                    <a:pt x="1220" y="658"/>
                  </a:lnTo>
                  <a:cubicBezTo>
                    <a:pt x="1226" y="668"/>
                    <a:pt x="1224" y="670"/>
                    <a:pt x="1235" y="673"/>
                  </a:cubicBezTo>
                  <a:cubicBezTo>
                    <a:pt x="1238" y="662"/>
                    <a:pt x="1246" y="649"/>
                    <a:pt x="1254" y="641"/>
                  </a:cubicBezTo>
                  <a:cubicBezTo>
                    <a:pt x="1256" y="649"/>
                    <a:pt x="1259" y="651"/>
                    <a:pt x="1263" y="658"/>
                  </a:cubicBezTo>
                  <a:cubicBezTo>
                    <a:pt x="1268" y="665"/>
                    <a:pt x="1269" y="671"/>
                    <a:pt x="1278" y="673"/>
                  </a:cubicBezTo>
                  <a:cubicBezTo>
                    <a:pt x="1280" y="667"/>
                    <a:pt x="1283" y="663"/>
                    <a:pt x="1286" y="657"/>
                  </a:cubicBezTo>
                  <a:cubicBezTo>
                    <a:pt x="1290" y="651"/>
                    <a:pt x="1291" y="646"/>
                    <a:pt x="1299" y="644"/>
                  </a:cubicBezTo>
                  <a:cubicBezTo>
                    <a:pt x="1302" y="654"/>
                    <a:pt x="1310" y="670"/>
                    <a:pt x="1321" y="673"/>
                  </a:cubicBezTo>
                  <a:cubicBezTo>
                    <a:pt x="1324" y="663"/>
                    <a:pt x="1333" y="646"/>
                    <a:pt x="1342" y="644"/>
                  </a:cubicBezTo>
                  <a:cubicBezTo>
                    <a:pt x="1344" y="650"/>
                    <a:pt x="1357" y="669"/>
                    <a:pt x="1361" y="676"/>
                  </a:cubicBezTo>
                  <a:cubicBezTo>
                    <a:pt x="1372" y="668"/>
                    <a:pt x="1374" y="647"/>
                    <a:pt x="1388" y="644"/>
                  </a:cubicBezTo>
                  <a:cubicBezTo>
                    <a:pt x="1390" y="654"/>
                    <a:pt x="1398" y="670"/>
                    <a:pt x="1409" y="673"/>
                  </a:cubicBezTo>
                  <a:cubicBezTo>
                    <a:pt x="1412" y="663"/>
                    <a:pt x="1421" y="646"/>
                    <a:pt x="1431" y="644"/>
                  </a:cubicBezTo>
                  <a:cubicBezTo>
                    <a:pt x="1433" y="652"/>
                    <a:pt x="1444" y="669"/>
                    <a:pt x="1450" y="673"/>
                  </a:cubicBezTo>
                  <a:cubicBezTo>
                    <a:pt x="1457" y="668"/>
                    <a:pt x="1466" y="653"/>
                    <a:pt x="1468" y="644"/>
                  </a:cubicBezTo>
                  <a:lnTo>
                    <a:pt x="1474" y="644"/>
                  </a:lnTo>
                  <a:cubicBezTo>
                    <a:pt x="1476" y="651"/>
                    <a:pt x="1478" y="653"/>
                    <a:pt x="1482" y="659"/>
                  </a:cubicBezTo>
                  <a:cubicBezTo>
                    <a:pt x="1487" y="667"/>
                    <a:pt x="1486" y="668"/>
                    <a:pt x="1493" y="673"/>
                  </a:cubicBezTo>
                  <a:cubicBezTo>
                    <a:pt x="1499" y="669"/>
                    <a:pt x="1509" y="652"/>
                    <a:pt x="1511" y="644"/>
                  </a:cubicBezTo>
                  <a:cubicBezTo>
                    <a:pt x="1521" y="646"/>
                    <a:pt x="1530" y="663"/>
                    <a:pt x="1533" y="673"/>
                  </a:cubicBezTo>
                  <a:cubicBezTo>
                    <a:pt x="1541" y="671"/>
                    <a:pt x="1541" y="668"/>
                    <a:pt x="1545" y="661"/>
                  </a:cubicBezTo>
                  <a:cubicBezTo>
                    <a:pt x="1550" y="655"/>
                    <a:pt x="1552" y="652"/>
                    <a:pt x="1554" y="644"/>
                  </a:cubicBezTo>
                  <a:cubicBezTo>
                    <a:pt x="1565" y="646"/>
                    <a:pt x="1573" y="664"/>
                    <a:pt x="1576" y="673"/>
                  </a:cubicBezTo>
                  <a:cubicBezTo>
                    <a:pt x="1586" y="670"/>
                    <a:pt x="1597" y="652"/>
                    <a:pt x="1600" y="641"/>
                  </a:cubicBezTo>
                  <a:lnTo>
                    <a:pt x="1616" y="665"/>
                  </a:lnTo>
                  <a:cubicBezTo>
                    <a:pt x="1621" y="674"/>
                    <a:pt x="1615" y="670"/>
                    <a:pt x="1624" y="673"/>
                  </a:cubicBezTo>
                  <a:cubicBezTo>
                    <a:pt x="1624" y="378"/>
                    <a:pt x="1623" y="16"/>
                    <a:pt x="1623" y="0"/>
                  </a:cubicBezTo>
                  <a:lnTo>
                    <a:pt x="1569" y="0"/>
                  </a:lnTo>
                  <a:cubicBezTo>
                    <a:pt x="1569" y="64"/>
                    <a:pt x="1575" y="580"/>
                    <a:pt x="1565" y="598"/>
                  </a:cubicBezTo>
                  <a:cubicBezTo>
                    <a:pt x="1537" y="606"/>
                    <a:pt x="1338" y="600"/>
                    <a:pt x="1291" y="600"/>
                  </a:cubicBezTo>
                  <a:cubicBezTo>
                    <a:pt x="1203" y="600"/>
                    <a:pt x="1102" y="605"/>
                    <a:pt x="1016" y="600"/>
                  </a:cubicBezTo>
                  <a:cubicBezTo>
                    <a:pt x="995" y="509"/>
                    <a:pt x="919" y="431"/>
                    <a:pt x="811" y="432"/>
                  </a:cubicBezTo>
                  <a:cubicBezTo>
                    <a:pt x="753" y="432"/>
                    <a:pt x="707" y="456"/>
                    <a:pt x="675" y="484"/>
                  </a:cubicBezTo>
                  <a:cubicBezTo>
                    <a:pt x="635" y="520"/>
                    <a:pt x="628" y="539"/>
                    <a:pt x="607" y="600"/>
                  </a:cubicBezTo>
                  <a:cubicBezTo>
                    <a:pt x="514" y="600"/>
                    <a:pt x="421" y="600"/>
                    <a:pt x="328" y="600"/>
                  </a:cubicBezTo>
                  <a:cubicBezTo>
                    <a:pt x="299" y="600"/>
                    <a:pt x="65" y="605"/>
                    <a:pt x="57" y="595"/>
                  </a:cubicBezTo>
                  <a:cubicBezTo>
                    <a:pt x="48" y="578"/>
                    <a:pt x="54" y="66"/>
                    <a:pt x="55" y="0"/>
                  </a:cubicBezTo>
                  <a:lnTo>
                    <a:pt x="0" y="1"/>
                  </a:lnTo>
                  <a:cubicBezTo>
                    <a:pt x="0" y="69"/>
                    <a:pt x="0" y="312"/>
                    <a:pt x="0" y="676"/>
                  </a:cubicBezTo>
                  <a:close/>
                </a:path>
              </a:pathLst>
            </a:custGeom>
            <a:solidFill>
              <a:srgbClr val="3E6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id="{2220FA51-7C9B-BE41-9B85-312B2782B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307013"/>
              <a:ext cx="176213" cy="252413"/>
            </a:xfrm>
            <a:custGeom>
              <a:avLst/>
              <a:gdLst>
                <a:gd name="T0" fmla="*/ 25 w 441"/>
                <a:gd name="T1" fmla="*/ 605 h 629"/>
                <a:gd name="T2" fmla="*/ 86 w 441"/>
                <a:gd name="T3" fmla="*/ 615 h 629"/>
                <a:gd name="T4" fmla="*/ 229 w 441"/>
                <a:gd name="T5" fmla="*/ 619 h 629"/>
                <a:gd name="T6" fmla="*/ 288 w 441"/>
                <a:gd name="T7" fmla="*/ 590 h 629"/>
                <a:gd name="T8" fmla="*/ 157 w 441"/>
                <a:gd name="T9" fmla="*/ 591 h 629"/>
                <a:gd name="T10" fmla="*/ 269 w 441"/>
                <a:gd name="T11" fmla="*/ 525 h 629"/>
                <a:gd name="T12" fmla="*/ 381 w 441"/>
                <a:gd name="T13" fmla="*/ 464 h 629"/>
                <a:gd name="T14" fmla="*/ 276 w 441"/>
                <a:gd name="T15" fmla="*/ 513 h 629"/>
                <a:gd name="T16" fmla="*/ 304 w 441"/>
                <a:gd name="T17" fmla="*/ 473 h 629"/>
                <a:gd name="T18" fmla="*/ 424 w 441"/>
                <a:gd name="T19" fmla="*/ 316 h 629"/>
                <a:gd name="T20" fmla="*/ 339 w 441"/>
                <a:gd name="T21" fmla="*/ 421 h 629"/>
                <a:gd name="T22" fmla="*/ 391 w 441"/>
                <a:gd name="T23" fmla="*/ 282 h 629"/>
                <a:gd name="T24" fmla="*/ 426 w 441"/>
                <a:gd name="T25" fmla="*/ 150 h 629"/>
                <a:gd name="T26" fmla="*/ 385 w 441"/>
                <a:gd name="T27" fmla="*/ 281 h 629"/>
                <a:gd name="T28" fmla="*/ 389 w 441"/>
                <a:gd name="T29" fmla="*/ 124 h 629"/>
                <a:gd name="T30" fmla="*/ 383 w 441"/>
                <a:gd name="T31" fmla="*/ 6 h 629"/>
                <a:gd name="T32" fmla="*/ 376 w 441"/>
                <a:gd name="T33" fmla="*/ 0 h 629"/>
                <a:gd name="T34" fmla="*/ 379 w 441"/>
                <a:gd name="T35" fmla="*/ 141 h 629"/>
                <a:gd name="T36" fmla="*/ 370 w 441"/>
                <a:gd name="T37" fmla="*/ 120 h 629"/>
                <a:gd name="T38" fmla="*/ 357 w 441"/>
                <a:gd name="T39" fmla="*/ 107 h 629"/>
                <a:gd name="T40" fmla="*/ 248 w 441"/>
                <a:gd name="T41" fmla="*/ 34 h 629"/>
                <a:gd name="T42" fmla="*/ 379 w 441"/>
                <a:gd name="T43" fmla="*/ 168 h 629"/>
                <a:gd name="T44" fmla="*/ 354 w 441"/>
                <a:gd name="T45" fmla="*/ 176 h 629"/>
                <a:gd name="T46" fmla="*/ 342 w 441"/>
                <a:gd name="T47" fmla="*/ 221 h 629"/>
                <a:gd name="T48" fmla="*/ 345 w 441"/>
                <a:gd name="T49" fmla="*/ 379 h 629"/>
                <a:gd name="T50" fmla="*/ 305 w 441"/>
                <a:gd name="T51" fmla="*/ 242 h 629"/>
                <a:gd name="T52" fmla="*/ 340 w 441"/>
                <a:gd name="T53" fmla="*/ 391 h 629"/>
                <a:gd name="T54" fmla="*/ 273 w 441"/>
                <a:gd name="T55" fmla="*/ 489 h 629"/>
                <a:gd name="T56" fmla="*/ 275 w 441"/>
                <a:gd name="T57" fmla="*/ 350 h 629"/>
                <a:gd name="T58" fmla="*/ 261 w 441"/>
                <a:gd name="T59" fmla="*/ 489 h 629"/>
                <a:gd name="T60" fmla="*/ 168 w 441"/>
                <a:gd name="T61" fmla="*/ 564 h 629"/>
                <a:gd name="T62" fmla="*/ 196 w 441"/>
                <a:gd name="T63" fmla="*/ 487 h 629"/>
                <a:gd name="T64" fmla="*/ 63 w 441"/>
                <a:gd name="T65" fmla="*/ 597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1" h="629">
                  <a:moveTo>
                    <a:pt x="63" y="597"/>
                  </a:moveTo>
                  <a:cubicBezTo>
                    <a:pt x="49" y="600"/>
                    <a:pt x="42" y="604"/>
                    <a:pt x="25" y="605"/>
                  </a:cubicBezTo>
                  <a:cubicBezTo>
                    <a:pt x="5" y="606"/>
                    <a:pt x="0" y="610"/>
                    <a:pt x="9" y="626"/>
                  </a:cubicBezTo>
                  <a:cubicBezTo>
                    <a:pt x="28" y="629"/>
                    <a:pt x="68" y="620"/>
                    <a:pt x="86" y="615"/>
                  </a:cubicBezTo>
                  <a:cubicBezTo>
                    <a:pt x="107" y="610"/>
                    <a:pt x="137" y="596"/>
                    <a:pt x="159" y="597"/>
                  </a:cubicBezTo>
                  <a:cubicBezTo>
                    <a:pt x="182" y="599"/>
                    <a:pt x="191" y="620"/>
                    <a:pt x="229" y="619"/>
                  </a:cubicBezTo>
                  <a:cubicBezTo>
                    <a:pt x="262" y="618"/>
                    <a:pt x="275" y="602"/>
                    <a:pt x="295" y="593"/>
                  </a:cubicBezTo>
                  <a:cubicBezTo>
                    <a:pt x="290" y="590"/>
                    <a:pt x="294" y="592"/>
                    <a:pt x="288" y="590"/>
                  </a:cubicBezTo>
                  <a:lnTo>
                    <a:pt x="224" y="581"/>
                  </a:lnTo>
                  <a:cubicBezTo>
                    <a:pt x="172" y="578"/>
                    <a:pt x="193" y="601"/>
                    <a:pt x="157" y="591"/>
                  </a:cubicBezTo>
                  <a:cubicBezTo>
                    <a:pt x="171" y="581"/>
                    <a:pt x="202" y="569"/>
                    <a:pt x="238" y="539"/>
                  </a:cubicBezTo>
                  <a:cubicBezTo>
                    <a:pt x="246" y="533"/>
                    <a:pt x="255" y="525"/>
                    <a:pt x="269" y="525"/>
                  </a:cubicBezTo>
                  <a:cubicBezTo>
                    <a:pt x="304" y="524"/>
                    <a:pt x="310" y="534"/>
                    <a:pt x="341" y="514"/>
                  </a:cubicBezTo>
                  <a:cubicBezTo>
                    <a:pt x="354" y="506"/>
                    <a:pt x="378" y="482"/>
                    <a:pt x="381" y="464"/>
                  </a:cubicBezTo>
                  <a:cubicBezTo>
                    <a:pt x="372" y="479"/>
                    <a:pt x="313" y="478"/>
                    <a:pt x="286" y="501"/>
                  </a:cubicBezTo>
                  <a:cubicBezTo>
                    <a:pt x="280" y="506"/>
                    <a:pt x="280" y="507"/>
                    <a:pt x="276" y="513"/>
                  </a:cubicBezTo>
                  <a:cubicBezTo>
                    <a:pt x="269" y="522"/>
                    <a:pt x="274" y="519"/>
                    <a:pt x="261" y="521"/>
                  </a:cubicBezTo>
                  <a:cubicBezTo>
                    <a:pt x="272" y="507"/>
                    <a:pt x="290" y="492"/>
                    <a:pt x="304" y="473"/>
                  </a:cubicBezTo>
                  <a:cubicBezTo>
                    <a:pt x="360" y="400"/>
                    <a:pt x="329" y="434"/>
                    <a:pt x="378" y="408"/>
                  </a:cubicBezTo>
                  <a:cubicBezTo>
                    <a:pt x="409" y="392"/>
                    <a:pt x="429" y="353"/>
                    <a:pt x="424" y="316"/>
                  </a:cubicBezTo>
                  <a:cubicBezTo>
                    <a:pt x="409" y="342"/>
                    <a:pt x="370" y="355"/>
                    <a:pt x="356" y="388"/>
                  </a:cubicBezTo>
                  <a:cubicBezTo>
                    <a:pt x="347" y="408"/>
                    <a:pt x="358" y="409"/>
                    <a:pt x="339" y="421"/>
                  </a:cubicBezTo>
                  <a:cubicBezTo>
                    <a:pt x="343" y="411"/>
                    <a:pt x="356" y="387"/>
                    <a:pt x="367" y="354"/>
                  </a:cubicBezTo>
                  <a:cubicBezTo>
                    <a:pt x="377" y="327"/>
                    <a:pt x="379" y="305"/>
                    <a:pt x="391" y="282"/>
                  </a:cubicBezTo>
                  <a:cubicBezTo>
                    <a:pt x="403" y="260"/>
                    <a:pt x="421" y="259"/>
                    <a:pt x="432" y="229"/>
                  </a:cubicBezTo>
                  <a:cubicBezTo>
                    <a:pt x="441" y="204"/>
                    <a:pt x="438" y="170"/>
                    <a:pt x="426" y="150"/>
                  </a:cubicBezTo>
                  <a:cubicBezTo>
                    <a:pt x="421" y="183"/>
                    <a:pt x="389" y="212"/>
                    <a:pt x="389" y="245"/>
                  </a:cubicBezTo>
                  <a:cubicBezTo>
                    <a:pt x="390" y="267"/>
                    <a:pt x="398" y="264"/>
                    <a:pt x="385" y="281"/>
                  </a:cubicBezTo>
                  <a:cubicBezTo>
                    <a:pt x="386" y="252"/>
                    <a:pt x="389" y="230"/>
                    <a:pt x="387" y="200"/>
                  </a:cubicBezTo>
                  <a:cubicBezTo>
                    <a:pt x="385" y="175"/>
                    <a:pt x="380" y="148"/>
                    <a:pt x="389" y="124"/>
                  </a:cubicBezTo>
                  <a:cubicBezTo>
                    <a:pt x="401" y="96"/>
                    <a:pt x="425" y="66"/>
                    <a:pt x="387" y="12"/>
                  </a:cubicBezTo>
                  <a:cubicBezTo>
                    <a:pt x="387" y="10"/>
                    <a:pt x="384" y="6"/>
                    <a:pt x="383" y="6"/>
                  </a:cubicBezTo>
                  <a:lnTo>
                    <a:pt x="378" y="1"/>
                  </a:lnTo>
                  <a:cubicBezTo>
                    <a:pt x="378" y="1"/>
                    <a:pt x="377" y="0"/>
                    <a:pt x="376" y="0"/>
                  </a:cubicBezTo>
                  <a:cubicBezTo>
                    <a:pt x="379" y="28"/>
                    <a:pt x="369" y="49"/>
                    <a:pt x="369" y="76"/>
                  </a:cubicBezTo>
                  <a:cubicBezTo>
                    <a:pt x="370" y="110"/>
                    <a:pt x="392" y="119"/>
                    <a:pt x="379" y="141"/>
                  </a:cubicBezTo>
                  <a:cubicBezTo>
                    <a:pt x="373" y="121"/>
                    <a:pt x="367" y="94"/>
                    <a:pt x="358" y="79"/>
                  </a:cubicBezTo>
                  <a:lnTo>
                    <a:pt x="370" y="120"/>
                  </a:lnTo>
                  <a:cubicBezTo>
                    <a:pt x="368" y="119"/>
                    <a:pt x="368" y="118"/>
                    <a:pt x="367" y="118"/>
                  </a:cubicBezTo>
                  <a:lnTo>
                    <a:pt x="357" y="107"/>
                  </a:lnTo>
                  <a:cubicBezTo>
                    <a:pt x="349" y="96"/>
                    <a:pt x="346" y="73"/>
                    <a:pt x="328" y="58"/>
                  </a:cubicBezTo>
                  <a:cubicBezTo>
                    <a:pt x="310" y="42"/>
                    <a:pt x="280" y="31"/>
                    <a:pt x="248" y="34"/>
                  </a:cubicBezTo>
                  <a:cubicBezTo>
                    <a:pt x="275" y="50"/>
                    <a:pt x="286" y="79"/>
                    <a:pt x="317" y="96"/>
                  </a:cubicBezTo>
                  <a:cubicBezTo>
                    <a:pt x="341" y="109"/>
                    <a:pt x="369" y="95"/>
                    <a:pt x="379" y="168"/>
                  </a:cubicBezTo>
                  <a:cubicBezTo>
                    <a:pt x="382" y="195"/>
                    <a:pt x="383" y="225"/>
                    <a:pt x="381" y="252"/>
                  </a:cubicBezTo>
                  <a:cubicBezTo>
                    <a:pt x="362" y="235"/>
                    <a:pt x="379" y="211"/>
                    <a:pt x="354" y="176"/>
                  </a:cubicBezTo>
                  <a:cubicBezTo>
                    <a:pt x="342" y="158"/>
                    <a:pt x="318" y="142"/>
                    <a:pt x="291" y="138"/>
                  </a:cubicBezTo>
                  <a:cubicBezTo>
                    <a:pt x="312" y="174"/>
                    <a:pt x="318" y="198"/>
                    <a:pt x="342" y="221"/>
                  </a:cubicBezTo>
                  <a:cubicBezTo>
                    <a:pt x="356" y="235"/>
                    <a:pt x="391" y="229"/>
                    <a:pt x="370" y="314"/>
                  </a:cubicBezTo>
                  <a:cubicBezTo>
                    <a:pt x="365" y="334"/>
                    <a:pt x="356" y="365"/>
                    <a:pt x="345" y="379"/>
                  </a:cubicBezTo>
                  <a:cubicBezTo>
                    <a:pt x="346" y="345"/>
                    <a:pt x="361" y="328"/>
                    <a:pt x="349" y="295"/>
                  </a:cubicBezTo>
                  <a:cubicBezTo>
                    <a:pt x="341" y="275"/>
                    <a:pt x="322" y="251"/>
                    <a:pt x="305" y="242"/>
                  </a:cubicBezTo>
                  <a:cubicBezTo>
                    <a:pt x="315" y="279"/>
                    <a:pt x="305" y="323"/>
                    <a:pt x="334" y="353"/>
                  </a:cubicBezTo>
                  <a:cubicBezTo>
                    <a:pt x="342" y="362"/>
                    <a:pt x="345" y="371"/>
                    <a:pt x="340" y="391"/>
                  </a:cubicBezTo>
                  <a:cubicBezTo>
                    <a:pt x="335" y="409"/>
                    <a:pt x="315" y="438"/>
                    <a:pt x="305" y="451"/>
                  </a:cubicBezTo>
                  <a:lnTo>
                    <a:pt x="273" y="489"/>
                  </a:lnTo>
                  <a:cubicBezTo>
                    <a:pt x="268" y="494"/>
                    <a:pt x="265" y="493"/>
                    <a:pt x="262" y="499"/>
                  </a:cubicBezTo>
                  <a:cubicBezTo>
                    <a:pt x="267" y="466"/>
                    <a:pt x="332" y="428"/>
                    <a:pt x="275" y="350"/>
                  </a:cubicBezTo>
                  <a:cubicBezTo>
                    <a:pt x="276" y="386"/>
                    <a:pt x="248" y="422"/>
                    <a:pt x="260" y="458"/>
                  </a:cubicBezTo>
                  <a:cubicBezTo>
                    <a:pt x="266" y="474"/>
                    <a:pt x="269" y="471"/>
                    <a:pt x="261" y="489"/>
                  </a:cubicBezTo>
                  <a:cubicBezTo>
                    <a:pt x="250" y="511"/>
                    <a:pt x="238" y="521"/>
                    <a:pt x="221" y="533"/>
                  </a:cubicBezTo>
                  <a:cubicBezTo>
                    <a:pt x="207" y="543"/>
                    <a:pt x="184" y="559"/>
                    <a:pt x="168" y="564"/>
                  </a:cubicBezTo>
                  <a:cubicBezTo>
                    <a:pt x="186" y="541"/>
                    <a:pt x="248" y="533"/>
                    <a:pt x="230" y="440"/>
                  </a:cubicBezTo>
                  <a:cubicBezTo>
                    <a:pt x="225" y="456"/>
                    <a:pt x="206" y="475"/>
                    <a:pt x="196" y="487"/>
                  </a:cubicBezTo>
                  <a:cubicBezTo>
                    <a:pt x="178" y="510"/>
                    <a:pt x="179" y="513"/>
                    <a:pt x="173" y="546"/>
                  </a:cubicBezTo>
                  <a:cubicBezTo>
                    <a:pt x="167" y="581"/>
                    <a:pt x="73" y="601"/>
                    <a:pt x="63" y="5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DC34F057-4790-6280-A3AC-2EC05381B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13" y="5307013"/>
              <a:ext cx="177800" cy="255588"/>
            </a:xfrm>
            <a:custGeom>
              <a:avLst/>
              <a:gdLst>
                <a:gd name="T0" fmla="*/ 278 w 444"/>
                <a:gd name="T1" fmla="*/ 563 h 638"/>
                <a:gd name="T2" fmla="*/ 184 w 444"/>
                <a:gd name="T3" fmla="*/ 491 h 638"/>
                <a:gd name="T4" fmla="*/ 175 w 444"/>
                <a:gd name="T5" fmla="*/ 387 h 638"/>
                <a:gd name="T6" fmla="*/ 168 w 444"/>
                <a:gd name="T7" fmla="*/ 359 h 638"/>
                <a:gd name="T8" fmla="*/ 167 w 444"/>
                <a:gd name="T9" fmla="*/ 357 h 638"/>
                <a:gd name="T10" fmla="*/ 166 w 444"/>
                <a:gd name="T11" fmla="*/ 355 h 638"/>
                <a:gd name="T12" fmla="*/ 165 w 444"/>
                <a:gd name="T13" fmla="*/ 353 h 638"/>
                <a:gd name="T14" fmla="*/ 148 w 444"/>
                <a:gd name="T15" fmla="*/ 432 h 638"/>
                <a:gd name="T16" fmla="*/ 182 w 444"/>
                <a:gd name="T17" fmla="*/ 498 h 638"/>
                <a:gd name="T18" fmla="*/ 132 w 444"/>
                <a:gd name="T19" fmla="*/ 441 h 638"/>
                <a:gd name="T20" fmla="*/ 104 w 444"/>
                <a:gd name="T21" fmla="*/ 358 h 638"/>
                <a:gd name="T22" fmla="*/ 131 w 444"/>
                <a:gd name="T23" fmla="*/ 308 h 638"/>
                <a:gd name="T24" fmla="*/ 141 w 444"/>
                <a:gd name="T25" fmla="*/ 242 h 638"/>
                <a:gd name="T26" fmla="*/ 96 w 444"/>
                <a:gd name="T27" fmla="*/ 295 h 638"/>
                <a:gd name="T28" fmla="*/ 97 w 444"/>
                <a:gd name="T29" fmla="*/ 379 h 638"/>
                <a:gd name="T30" fmla="*/ 74 w 444"/>
                <a:gd name="T31" fmla="*/ 316 h 638"/>
                <a:gd name="T32" fmla="*/ 121 w 444"/>
                <a:gd name="T33" fmla="*/ 199 h 638"/>
                <a:gd name="T34" fmla="*/ 154 w 444"/>
                <a:gd name="T35" fmla="*/ 139 h 638"/>
                <a:gd name="T36" fmla="*/ 64 w 444"/>
                <a:gd name="T37" fmla="*/ 258 h 638"/>
                <a:gd name="T38" fmla="*/ 92 w 444"/>
                <a:gd name="T39" fmla="*/ 109 h 638"/>
                <a:gd name="T40" fmla="*/ 172 w 444"/>
                <a:gd name="T41" fmla="*/ 57 h 638"/>
                <a:gd name="T42" fmla="*/ 196 w 444"/>
                <a:gd name="T43" fmla="*/ 35 h 638"/>
                <a:gd name="T44" fmla="*/ 95 w 444"/>
                <a:gd name="T45" fmla="*/ 90 h 638"/>
                <a:gd name="T46" fmla="*/ 75 w 444"/>
                <a:gd name="T47" fmla="*/ 123 h 638"/>
                <a:gd name="T48" fmla="*/ 65 w 444"/>
                <a:gd name="T49" fmla="*/ 144 h 638"/>
                <a:gd name="T50" fmla="*/ 75 w 444"/>
                <a:gd name="T51" fmla="*/ 77 h 638"/>
                <a:gd name="T52" fmla="*/ 68 w 444"/>
                <a:gd name="T53" fmla="*/ 0 h 638"/>
                <a:gd name="T54" fmla="*/ 45 w 444"/>
                <a:gd name="T55" fmla="*/ 106 h 638"/>
                <a:gd name="T56" fmla="*/ 61 w 444"/>
                <a:gd name="T57" fmla="*/ 166 h 638"/>
                <a:gd name="T58" fmla="*/ 56 w 444"/>
                <a:gd name="T59" fmla="*/ 237 h 638"/>
                <a:gd name="T60" fmla="*/ 15 w 444"/>
                <a:gd name="T61" fmla="*/ 152 h 638"/>
                <a:gd name="T62" fmla="*/ 40 w 444"/>
                <a:gd name="T63" fmla="*/ 267 h 638"/>
                <a:gd name="T64" fmla="*/ 66 w 444"/>
                <a:gd name="T65" fmla="*/ 318 h 638"/>
                <a:gd name="T66" fmla="*/ 85 w 444"/>
                <a:gd name="T67" fmla="*/ 381 h 638"/>
                <a:gd name="T68" fmla="*/ 52 w 444"/>
                <a:gd name="T69" fmla="*/ 349 h 638"/>
                <a:gd name="T70" fmla="*/ 19 w 444"/>
                <a:gd name="T71" fmla="*/ 317 h 638"/>
                <a:gd name="T72" fmla="*/ 97 w 444"/>
                <a:gd name="T73" fmla="*/ 422 h 638"/>
                <a:gd name="T74" fmla="*/ 184 w 444"/>
                <a:gd name="T75" fmla="*/ 522 h 638"/>
                <a:gd name="T76" fmla="*/ 131 w 444"/>
                <a:gd name="T77" fmla="*/ 487 h 638"/>
                <a:gd name="T78" fmla="*/ 64 w 444"/>
                <a:gd name="T79" fmla="*/ 467 h 638"/>
                <a:gd name="T80" fmla="*/ 104 w 444"/>
                <a:gd name="T81" fmla="*/ 515 h 638"/>
                <a:gd name="T82" fmla="*/ 176 w 444"/>
                <a:gd name="T83" fmla="*/ 526 h 638"/>
                <a:gd name="T84" fmla="*/ 272 w 444"/>
                <a:gd name="T85" fmla="*/ 583 h 638"/>
                <a:gd name="T86" fmla="*/ 287 w 444"/>
                <a:gd name="T87" fmla="*/ 593 h 638"/>
                <a:gd name="T88" fmla="*/ 222 w 444"/>
                <a:gd name="T89" fmla="*/ 582 h 638"/>
                <a:gd name="T90" fmla="*/ 149 w 444"/>
                <a:gd name="T91" fmla="*/ 590 h 638"/>
                <a:gd name="T92" fmla="*/ 261 w 444"/>
                <a:gd name="T93" fmla="*/ 608 h 638"/>
                <a:gd name="T94" fmla="*/ 383 w 444"/>
                <a:gd name="T95" fmla="*/ 622 h 638"/>
                <a:gd name="T96" fmla="*/ 439 w 444"/>
                <a:gd name="T97" fmla="*/ 615 h 638"/>
                <a:gd name="T98" fmla="*/ 411 w 444"/>
                <a:gd name="T99" fmla="*/ 605 h 638"/>
                <a:gd name="T100" fmla="*/ 366 w 444"/>
                <a:gd name="T101" fmla="*/ 572 h 638"/>
                <a:gd name="T102" fmla="*/ 316 w 444"/>
                <a:gd name="T103" fmla="*/ 525 h 638"/>
                <a:gd name="T104" fmla="*/ 305 w 444"/>
                <a:gd name="T105" fmla="*/ 515 h 638"/>
                <a:gd name="T106" fmla="*/ 328 w 444"/>
                <a:gd name="T107" fmla="*/ 572 h 638"/>
                <a:gd name="T108" fmla="*/ 379 w 444"/>
                <a:gd name="T109" fmla="*/ 600 h 638"/>
                <a:gd name="T110" fmla="*/ 299 w 444"/>
                <a:gd name="T111" fmla="*/ 577 h 638"/>
                <a:gd name="T112" fmla="*/ 278 w 444"/>
                <a:gd name="T113" fmla="*/ 563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4" h="638">
                  <a:moveTo>
                    <a:pt x="278" y="563"/>
                  </a:moveTo>
                  <a:cubicBezTo>
                    <a:pt x="268" y="567"/>
                    <a:pt x="204" y="530"/>
                    <a:pt x="184" y="491"/>
                  </a:cubicBezTo>
                  <a:cubicBezTo>
                    <a:pt x="168" y="459"/>
                    <a:pt x="202" y="470"/>
                    <a:pt x="175" y="387"/>
                  </a:cubicBezTo>
                  <a:lnTo>
                    <a:pt x="168" y="359"/>
                  </a:lnTo>
                  <a:cubicBezTo>
                    <a:pt x="168" y="359"/>
                    <a:pt x="168" y="358"/>
                    <a:pt x="167" y="357"/>
                  </a:cubicBezTo>
                  <a:cubicBezTo>
                    <a:pt x="167" y="357"/>
                    <a:pt x="167" y="356"/>
                    <a:pt x="166" y="355"/>
                  </a:cubicBezTo>
                  <a:cubicBezTo>
                    <a:pt x="166" y="355"/>
                    <a:pt x="166" y="354"/>
                    <a:pt x="165" y="353"/>
                  </a:cubicBezTo>
                  <a:cubicBezTo>
                    <a:pt x="156" y="378"/>
                    <a:pt x="140" y="396"/>
                    <a:pt x="148" y="432"/>
                  </a:cubicBezTo>
                  <a:cubicBezTo>
                    <a:pt x="155" y="464"/>
                    <a:pt x="173" y="467"/>
                    <a:pt x="182" y="498"/>
                  </a:cubicBezTo>
                  <a:cubicBezTo>
                    <a:pt x="167" y="488"/>
                    <a:pt x="143" y="458"/>
                    <a:pt x="132" y="441"/>
                  </a:cubicBezTo>
                  <a:cubicBezTo>
                    <a:pt x="113" y="413"/>
                    <a:pt x="101" y="401"/>
                    <a:pt x="104" y="358"/>
                  </a:cubicBezTo>
                  <a:cubicBezTo>
                    <a:pt x="118" y="350"/>
                    <a:pt x="127" y="331"/>
                    <a:pt x="131" y="308"/>
                  </a:cubicBezTo>
                  <a:cubicBezTo>
                    <a:pt x="134" y="286"/>
                    <a:pt x="132" y="261"/>
                    <a:pt x="141" y="242"/>
                  </a:cubicBezTo>
                  <a:cubicBezTo>
                    <a:pt x="125" y="250"/>
                    <a:pt x="103" y="273"/>
                    <a:pt x="96" y="295"/>
                  </a:cubicBezTo>
                  <a:cubicBezTo>
                    <a:pt x="81" y="335"/>
                    <a:pt x="103" y="348"/>
                    <a:pt x="97" y="379"/>
                  </a:cubicBezTo>
                  <a:cubicBezTo>
                    <a:pt x="89" y="365"/>
                    <a:pt x="79" y="333"/>
                    <a:pt x="74" y="316"/>
                  </a:cubicBezTo>
                  <a:cubicBezTo>
                    <a:pt x="50" y="220"/>
                    <a:pt x="93" y="247"/>
                    <a:pt x="121" y="199"/>
                  </a:cubicBezTo>
                  <a:cubicBezTo>
                    <a:pt x="132" y="180"/>
                    <a:pt x="141" y="155"/>
                    <a:pt x="154" y="139"/>
                  </a:cubicBezTo>
                  <a:cubicBezTo>
                    <a:pt x="67" y="156"/>
                    <a:pt x="79" y="230"/>
                    <a:pt x="64" y="258"/>
                  </a:cubicBezTo>
                  <a:cubicBezTo>
                    <a:pt x="60" y="218"/>
                    <a:pt x="56" y="138"/>
                    <a:pt x="92" y="109"/>
                  </a:cubicBezTo>
                  <a:cubicBezTo>
                    <a:pt x="106" y="98"/>
                    <a:pt x="126" y="111"/>
                    <a:pt x="172" y="57"/>
                  </a:cubicBezTo>
                  <a:cubicBezTo>
                    <a:pt x="179" y="48"/>
                    <a:pt x="186" y="42"/>
                    <a:pt x="196" y="35"/>
                  </a:cubicBezTo>
                  <a:cubicBezTo>
                    <a:pt x="149" y="33"/>
                    <a:pt x="112" y="49"/>
                    <a:pt x="95" y="90"/>
                  </a:cubicBezTo>
                  <a:cubicBezTo>
                    <a:pt x="88" y="109"/>
                    <a:pt x="91" y="105"/>
                    <a:pt x="75" y="123"/>
                  </a:cubicBezTo>
                  <a:lnTo>
                    <a:pt x="65" y="144"/>
                  </a:lnTo>
                  <a:cubicBezTo>
                    <a:pt x="54" y="101"/>
                    <a:pt x="75" y="125"/>
                    <a:pt x="75" y="77"/>
                  </a:cubicBezTo>
                  <a:cubicBezTo>
                    <a:pt x="75" y="50"/>
                    <a:pt x="66" y="29"/>
                    <a:pt x="68" y="0"/>
                  </a:cubicBezTo>
                  <a:cubicBezTo>
                    <a:pt x="45" y="23"/>
                    <a:pt x="25" y="64"/>
                    <a:pt x="45" y="106"/>
                  </a:cubicBezTo>
                  <a:cubicBezTo>
                    <a:pt x="55" y="127"/>
                    <a:pt x="62" y="131"/>
                    <a:pt x="61" y="166"/>
                  </a:cubicBezTo>
                  <a:cubicBezTo>
                    <a:pt x="60" y="189"/>
                    <a:pt x="57" y="212"/>
                    <a:pt x="56" y="237"/>
                  </a:cubicBezTo>
                  <a:lnTo>
                    <a:pt x="15" y="152"/>
                  </a:lnTo>
                  <a:cubicBezTo>
                    <a:pt x="0" y="206"/>
                    <a:pt x="5" y="240"/>
                    <a:pt x="40" y="267"/>
                  </a:cubicBezTo>
                  <a:cubicBezTo>
                    <a:pt x="54" y="277"/>
                    <a:pt x="62" y="300"/>
                    <a:pt x="66" y="318"/>
                  </a:cubicBezTo>
                  <a:cubicBezTo>
                    <a:pt x="71" y="339"/>
                    <a:pt x="82" y="364"/>
                    <a:pt x="85" y="381"/>
                  </a:cubicBezTo>
                  <a:cubicBezTo>
                    <a:pt x="73" y="370"/>
                    <a:pt x="66" y="361"/>
                    <a:pt x="52" y="349"/>
                  </a:cubicBezTo>
                  <a:cubicBezTo>
                    <a:pt x="37" y="335"/>
                    <a:pt x="34" y="336"/>
                    <a:pt x="19" y="317"/>
                  </a:cubicBezTo>
                  <a:cubicBezTo>
                    <a:pt x="20" y="409"/>
                    <a:pt x="80" y="409"/>
                    <a:pt x="97" y="422"/>
                  </a:cubicBezTo>
                  <a:cubicBezTo>
                    <a:pt x="118" y="438"/>
                    <a:pt x="145" y="486"/>
                    <a:pt x="184" y="522"/>
                  </a:cubicBezTo>
                  <a:cubicBezTo>
                    <a:pt x="162" y="520"/>
                    <a:pt x="170" y="501"/>
                    <a:pt x="131" y="487"/>
                  </a:cubicBezTo>
                  <a:cubicBezTo>
                    <a:pt x="108" y="480"/>
                    <a:pt x="83" y="478"/>
                    <a:pt x="64" y="467"/>
                  </a:cubicBezTo>
                  <a:cubicBezTo>
                    <a:pt x="72" y="488"/>
                    <a:pt x="88" y="504"/>
                    <a:pt x="104" y="515"/>
                  </a:cubicBezTo>
                  <a:cubicBezTo>
                    <a:pt x="135" y="536"/>
                    <a:pt x="144" y="524"/>
                    <a:pt x="176" y="526"/>
                  </a:cubicBezTo>
                  <a:cubicBezTo>
                    <a:pt x="194" y="527"/>
                    <a:pt x="234" y="564"/>
                    <a:pt x="272" y="583"/>
                  </a:cubicBezTo>
                  <a:lnTo>
                    <a:pt x="287" y="593"/>
                  </a:lnTo>
                  <a:cubicBezTo>
                    <a:pt x="250" y="599"/>
                    <a:pt x="269" y="580"/>
                    <a:pt x="222" y="582"/>
                  </a:cubicBezTo>
                  <a:cubicBezTo>
                    <a:pt x="196" y="583"/>
                    <a:pt x="175" y="592"/>
                    <a:pt x="149" y="590"/>
                  </a:cubicBezTo>
                  <a:cubicBezTo>
                    <a:pt x="169" y="617"/>
                    <a:pt x="224" y="631"/>
                    <a:pt x="261" y="608"/>
                  </a:cubicBezTo>
                  <a:cubicBezTo>
                    <a:pt x="297" y="585"/>
                    <a:pt x="320" y="610"/>
                    <a:pt x="383" y="622"/>
                  </a:cubicBezTo>
                  <a:cubicBezTo>
                    <a:pt x="396" y="624"/>
                    <a:pt x="444" y="638"/>
                    <a:pt x="439" y="615"/>
                  </a:cubicBezTo>
                  <a:cubicBezTo>
                    <a:pt x="436" y="604"/>
                    <a:pt x="424" y="607"/>
                    <a:pt x="411" y="605"/>
                  </a:cubicBezTo>
                  <a:cubicBezTo>
                    <a:pt x="366" y="600"/>
                    <a:pt x="371" y="582"/>
                    <a:pt x="366" y="572"/>
                  </a:cubicBezTo>
                  <a:cubicBezTo>
                    <a:pt x="357" y="552"/>
                    <a:pt x="325" y="534"/>
                    <a:pt x="316" y="525"/>
                  </a:cubicBezTo>
                  <a:cubicBezTo>
                    <a:pt x="311" y="521"/>
                    <a:pt x="311" y="520"/>
                    <a:pt x="305" y="515"/>
                  </a:cubicBezTo>
                  <a:cubicBezTo>
                    <a:pt x="304" y="539"/>
                    <a:pt x="316" y="560"/>
                    <a:pt x="328" y="572"/>
                  </a:cubicBezTo>
                  <a:cubicBezTo>
                    <a:pt x="349" y="593"/>
                    <a:pt x="360" y="586"/>
                    <a:pt x="379" y="600"/>
                  </a:cubicBezTo>
                  <a:cubicBezTo>
                    <a:pt x="363" y="599"/>
                    <a:pt x="314" y="584"/>
                    <a:pt x="299" y="577"/>
                  </a:cubicBezTo>
                  <a:cubicBezTo>
                    <a:pt x="291" y="573"/>
                    <a:pt x="286" y="566"/>
                    <a:pt x="278" y="56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85AB21F8-6C00-4E30-4990-9C027CD20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4413" y="5383213"/>
              <a:ext cx="87313" cy="77788"/>
            </a:xfrm>
            <a:custGeom>
              <a:avLst/>
              <a:gdLst>
                <a:gd name="T0" fmla="*/ 87 w 220"/>
                <a:gd name="T1" fmla="*/ 137 h 194"/>
                <a:gd name="T2" fmla="*/ 88 w 220"/>
                <a:gd name="T3" fmla="*/ 53 h 194"/>
                <a:gd name="T4" fmla="*/ 134 w 220"/>
                <a:gd name="T5" fmla="*/ 60 h 194"/>
                <a:gd name="T6" fmla="*/ 133 w 220"/>
                <a:gd name="T7" fmla="*/ 143 h 194"/>
                <a:gd name="T8" fmla="*/ 87 w 220"/>
                <a:gd name="T9" fmla="*/ 137 h 194"/>
                <a:gd name="T10" fmla="*/ 90 w 220"/>
                <a:gd name="T11" fmla="*/ 29 h 194"/>
                <a:gd name="T12" fmla="*/ 131 w 220"/>
                <a:gd name="T13" fmla="*/ 168 h 194"/>
                <a:gd name="T14" fmla="*/ 90 w 220"/>
                <a:gd name="T15" fmla="*/ 2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194">
                  <a:moveTo>
                    <a:pt x="87" y="137"/>
                  </a:moveTo>
                  <a:cubicBezTo>
                    <a:pt x="84" y="119"/>
                    <a:pt x="84" y="69"/>
                    <a:pt x="88" y="53"/>
                  </a:cubicBezTo>
                  <a:cubicBezTo>
                    <a:pt x="95" y="29"/>
                    <a:pt x="128" y="28"/>
                    <a:pt x="134" y="60"/>
                  </a:cubicBezTo>
                  <a:cubicBezTo>
                    <a:pt x="137" y="78"/>
                    <a:pt x="137" y="126"/>
                    <a:pt x="133" y="143"/>
                  </a:cubicBezTo>
                  <a:cubicBezTo>
                    <a:pt x="126" y="168"/>
                    <a:pt x="92" y="169"/>
                    <a:pt x="87" y="137"/>
                  </a:cubicBezTo>
                  <a:close/>
                  <a:moveTo>
                    <a:pt x="90" y="29"/>
                  </a:moveTo>
                  <a:cubicBezTo>
                    <a:pt x="0" y="56"/>
                    <a:pt x="32" y="194"/>
                    <a:pt x="131" y="168"/>
                  </a:cubicBezTo>
                  <a:cubicBezTo>
                    <a:pt x="220" y="146"/>
                    <a:pt x="189" y="0"/>
                    <a:pt x="90" y="2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1190D761-84D9-36AD-479B-AD9FE59E52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5389563"/>
              <a:ext cx="49213" cy="68263"/>
            </a:xfrm>
            <a:custGeom>
              <a:avLst/>
              <a:gdLst>
                <a:gd name="T0" fmla="*/ 78 w 123"/>
                <a:gd name="T1" fmla="*/ 79 h 173"/>
                <a:gd name="T2" fmla="*/ 78 w 123"/>
                <a:gd name="T3" fmla="*/ 134 h 173"/>
                <a:gd name="T4" fmla="*/ 47 w 123"/>
                <a:gd name="T5" fmla="*/ 134 h 173"/>
                <a:gd name="T6" fmla="*/ 78 w 123"/>
                <a:gd name="T7" fmla="*/ 79 h 173"/>
                <a:gd name="T8" fmla="*/ 9 w 123"/>
                <a:gd name="T9" fmla="*/ 23 h 173"/>
                <a:gd name="T10" fmla="*/ 10 w 123"/>
                <a:gd name="T11" fmla="*/ 48 h 173"/>
                <a:gd name="T12" fmla="*/ 75 w 123"/>
                <a:gd name="T13" fmla="*/ 25 h 173"/>
                <a:gd name="T14" fmla="*/ 78 w 123"/>
                <a:gd name="T15" fmla="*/ 70 h 173"/>
                <a:gd name="T16" fmla="*/ 1 w 123"/>
                <a:gd name="T17" fmla="*/ 120 h 173"/>
                <a:gd name="T18" fmla="*/ 79 w 123"/>
                <a:gd name="T19" fmla="*/ 139 h 173"/>
                <a:gd name="T20" fmla="*/ 85 w 123"/>
                <a:gd name="T21" fmla="*/ 154 h 173"/>
                <a:gd name="T22" fmla="*/ 118 w 123"/>
                <a:gd name="T23" fmla="*/ 154 h 173"/>
                <a:gd name="T24" fmla="*/ 115 w 123"/>
                <a:gd name="T25" fmla="*/ 29 h 173"/>
                <a:gd name="T26" fmla="*/ 9 w 123"/>
                <a:gd name="T27" fmla="*/ 2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3" h="173">
                  <a:moveTo>
                    <a:pt x="78" y="79"/>
                  </a:moveTo>
                  <a:lnTo>
                    <a:pt x="78" y="134"/>
                  </a:lnTo>
                  <a:cubicBezTo>
                    <a:pt x="65" y="138"/>
                    <a:pt x="59" y="139"/>
                    <a:pt x="47" y="134"/>
                  </a:cubicBezTo>
                  <a:cubicBezTo>
                    <a:pt x="35" y="100"/>
                    <a:pt x="44" y="85"/>
                    <a:pt x="78" y="79"/>
                  </a:cubicBezTo>
                  <a:close/>
                  <a:moveTo>
                    <a:pt x="9" y="23"/>
                  </a:moveTo>
                  <a:cubicBezTo>
                    <a:pt x="9" y="32"/>
                    <a:pt x="7" y="41"/>
                    <a:pt x="10" y="48"/>
                  </a:cubicBezTo>
                  <a:cubicBezTo>
                    <a:pt x="32" y="39"/>
                    <a:pt x="44" y="15"/>
                    <a:pt x="75" y="25"/>
                  </a:cubicBezTo>
                  <a:cubicBezTo>
                    <a:pt x="78" y="39"/>
                    <a:pt x="78" y="54"/>
                    <a:pt x="78" y="70"/>
                  </a:cubicBezTo>
                  <a:cubicBezTo>
                    <a:pt x="43" y="75"/>
                    <a:pt x="0" y="83"/>
                    <a:pt x="1" y="120"/>
                  </a:cubicBezTo>
                  <a:cubicBezTo>
                    <a:pt x="2" y="152"/>
                    <a:pt x="33" y="173"/>
                    <a:pt x="79" y="139"/>
                  </a:cubicBezTo>
                  <a:lnTo>
                    <a:pt x="85" y="154"/>
                  </a:lnTo>
                  <a:lnTo>
                    <a:pt x="118" y="154"/>
                  </a:lnTo>
                  <a:cubicBezTo>
                    <a:pt x="122" y="135"/>
                    <a:pt x="123" y="41"/>
                    <a:pt x="115" y="29"/>
                  </a:cubicBezTo>
                  <a:cubicBezTo>
                    <a:pt x="96" y="0"/>
                    <a:pt x="40" y="16"/>
                    <a:pt x="9" y="2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9C22AC2C-1031-67BE-01FA-B48B14BE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188" y="5381625"/>
              <a:ext cx="38100" cy="73025"/>
            </a:xfrm>
            <a:custGeom>
              <a:avLst/>
              <a:gdLst>
                <a:gd name="T0" fmla="*/ 17 w 95"/>
                <a:gd name="T1" fmla="*/ 34 h 183"/>
                <a:gd name="T2" fmla="*/ 0 w 95"/>
                <a:gd name="T3" fmla="*/ 40 h 183"/>
                <a:gd name="T4" fmla="*/ 17 w 95"/>
                <a:gd name="T5" fmla="*/ 46 h 183"/>
                <a:gd name="T6" fmla="*/ 21 w 95"/>
                <a:gd name="T7" fmla="*/ 157 h 183"/>
                <a:gd name="T8" fmla="*/ 95 w 95"/>
                <a:gd name="T9" fmla="*/ 156 h 183"/>
                <a:gd name="T10" fmla="*/ 60 w 95"/>
                <a:gd name="T11" fmla="*/ 104 h 183"/>
                <a:gd name="T12" fmla="*/ 60 w 95"/>
                <a:gd name="T13" fmla="*/ 46 h 183"/>
                <a:gd name="T14" fmla="*/ 93 w 95"/>
                <a:gd name="T15" fmla="*/ 46 h 183"/>
                <a:gd name="T16" fmla="*/ 93 w 95"/>
                <a:gd name="T17" fmla="*/ 34 h 183"/>
                <a:gd name="T18" fmla="*/ 60 w 95"/>
                <a:gd name="T19" fmla="*/ 34 h 183"/>
                <a:gd name="T20" fmla="*/ 60 w 95"/>
                <a:gd name="T21" fmla="*/ 1 h 183"/>
                <a:gd name="T22" fmla="*/ 19 w 95"/>
                <a:gd name="T23" fmla="*/ 0 h 183"/>
                <a:gd name="T24" fmla="*/ 17 w 95"/>
                <a:gd name="T25" fmla="*/ 3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83">
                  <a:moveTo>
                    <a:pt x="17" y="34"/>
                  </a:moveTo>
                  <a:cubicBezTo>
                    <a:pt x="7" y="34"/>
                    <a:pt x="0" y="31"/>
                    <a:pt x="0" y="40"/>
                  </a:cubicBezTo>
                  <a:cubicBezTo>
                    <a:pt x="0" y="49"/>
                    <a:pt x="6" y="45"/>
                    <a:pt x="17" y="46"/>
                  </a:cubicBezTo>
                  <a:cubicBezTo>
                    <a:pt x="18" y="71"/>
                    <a:pt x="13" y="141"/>
                    <a:pt x="21" y="157"/>
                  </a:cubicBezTo>
                  <a:cubicBezTo>
                    <a:pt x="34" y="182"/>
                    <a:pt x="85" y="183"/>
                    <a:pt x="95" y="156"/>
                  </a:cubicBezTo>
                  <a:cubicBezTo>
                    <a:pt x="60" y="160"/>
                    <a:pt x="60" y="163"/>
                    <a:pt x="60" y="104"/>
                  </a:cubicBezTo>
                  <a:cubicBezTo>
                    <a:pt x="60" y="85"/>
                    <a:pt x="59" y="64"/>
                    <a:pt x="60" y="46"/>
                  </a:cubicBezTo>
                  <a:lnTo>
                    <a:pt x="93" y="46"/>
                  </a:lnTo>
                  <a:lnTo>
                    <a:pt x="93" y="34"/>
                  </a:lnTo>
                  <a:lnTo>
                    <a:pt x="60" y="34"/>
                  </a:lnTo>
                  <a:lnTo>
                    <a:pt x="60" y="1"/>
                  </a:lnTo>
                  <a:lnTo>
                    <a:pt x="19" y="0"/>
                  </a:lnTo>
                  <a:lnTo>
                    <a:pt x="17" y="3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59FABAB4-F483-79DF-4D84-BFB27A8D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5838825"/>
              <a:ext cx="30163" cy="60325"/>
            </a:xfrm>
            <a:custGeom>
              <a:avLst/>
              <a:gdLst>
                <a:gd name="T0" fmla="*/ 73 w 77"/>
                <a:gd name="T1" fmla="*/ 103 h 150"/>
                <a:gd name="T2" fmla="*/ 62 w 77"/>
                <a:gd name="T3" fmla="*/ 20 h 150"/>
                <a:gd name="T4" fmla="*/ 6 w 77"/>
                <a:gd name="T5" fmla="*/ 45 h 150"/>
                <a:gd name="T6" fmla="*/ 18 w 77"/>
                <a:gd name="T7" fmla="*/ 131 h 150"/>
                <a:gd name="T8" fmla="*/ 73 w 77"/>
                <a:gd name="T9" fmla="*/ 10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50">
                  <a:moveTo>
                    <a:pt x="73" y="103"/>
                  </a:moveTo>
                  <a:cubicBezTo>
                    <a:pt x="77" y="80"/>
                    <a:pt x="77" y="34"/>
                    <a:pt x="62" y="20"/>
                  </a:cubicBezTo>
                  <a:cubicBezTo>
                    <a:pt x="40" y="0"/>
                    <a:pt x="11" y="16"/>
                    <a:pt x="6" y="45"/>
                  </a:cubicBezTo>
                  <a:cubicBezTo>
                    <a:pt x="1" y="71"/>
                    <a:pt x="0" y="116"/>
                    <a:pt x="18" y="131"/>
                  </a:cubicBezTo>
                  <a:cubicBezTo>
                    <a:pt x="28" y="139"/>
                    <a:pt x="65" y="150"/>
                    <a:pt x="73" y="103"/>
                  </a:cubicBez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74E0803F-0F84-26B9-E6CA-98C55FC5B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025" y="5389563"/>
              <a:ext cx="42863" cy="71438"/>
            </a:xfrm>
            <a:custGeom>
              <a:avLst/>
              <a:gdLst>
                <a:gd name="T0" fmla="*/ 55 w 108"/>
                <a:gd name="T1" fmla="*/ 34 h 175"/>
                <a:gd name="T2" fmla="*/ 54 w 108"/>
                <a:gd name="T3" fmla="*/ 13 h 175"/>
                <a:gd name="T4" fmla="*/ 13 w 108"/>
                <a:gd name="T5" fmla="*/ 13 h 175"/>
                <a:gd name="T6" fmla="*/ 54 w 108"/>
                <a:gd name="T7" fmla="*/ 151 h 175"/>
                <a:gd name="T8" fmla="*/ 56 w 108"/>
                <a:gd name="T9" fmla="*/ 40 h 175"/>
                <a:gd name="T10" fmla="*/ 108 w 108"/>
                <a:gd name="T11" fmla="*/ 53 h 175"/>
                <a:gd name="T12" fmla="*/ 108 w 108"/>
                <a:gd name="T13" fmla="*/ 14 h 175"/>
                <a:gd name="T14" fmla="*/ 55 w 108"/>
                <a:gd name="T15" fmla="*/ 3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75">
                  <a:moveTo>
                    <a:pt x="55" y="34"/>
                  </a:moveTo>
                  <a:lnTo>
                    <a:pt x="54" y="13"/>
                  </a:lnTo>
                  <a:lnTo>
                    <a:pt x="13" y="13"/>
                  </a:lnTo>
                  <a:cubicBezTo>
                    <a:pt x="14" y="175"/>
                    <a:pt x="0" y="151"/>
                    <a:pt x="54" y="151"/>
                  </a:cubicBezTo>
                  <a:cubicBezTo>
                    <a:pt x="58" y="135"/>
                    <a:pt x="56" y="62"/>
                    <a:pt x="56" y="40"/>
                  </a:cubicBezTo>
                  <a:cubicBezTo>
                    <a:pt x="79" y="35"/>
                    <a:pt x="89" y="51"/>
                    <a:pt x="108" y="53"/>
                  </a:cubicBezTo>
                  <a:lnTo>
                    <a:pt x="108" y="14"/>
                  </a:lnTo>
                  <a:cubicBezTo>
                    <a:pt x="76" y="0"/>
                    <a:pt x="69" y="22"/>
                    <a:pt x="55" y="3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3200CB61-24CF-98D5-172E-3882236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4563" y="5832475"/>
              <a:ext cx="46038" cy="71438"/>
            </a:xfrm>
            <a:custGeom>
              <a:avLst/>
              <a:gdLst>
                <a:gd name="T0" fmla="*/ 91 w 115"/>
                <a:gd name="T1" fmla="*/ 117 h 178"/>
                <a:gd name="T2" fmla="*/ 36 w 115"/>
                <a:gd name="T3" fmla="*/ 145 h 178"/>
                <a:gd name="T4" fmla="*/ 24 w 115"/>
                <a:gd name="T5" fmla="*/ 59 h 178"/>
                <a:gd name="T6" fmla="*/ 80 w 115"/>
                <a:gd name="T7" fmla="*/ 34 h 178"/>
                <a:gd name="T8" fmla="*/ 91 w 115"/>
                <a:gd name="T9" fmla="*/ 117 h 178"/>
                <a:gd name="T10" fmla="*/ 46 w 115"/>
                <a:gd name="T11" fmla="*/ 10 h 178"/>
                <a:gd name="T12" fmla="*/ 2 w 115"/>
                <a:gd name="T13" fmla="*/ 101 h 178"/>
                <a:gd name="T14" fmla="*/ 71 w 115"/>
                <a:gd name="T15" fmla="*/ 169 h 178"/>
                <a:gd name="T16" fmla="*/ 112 w 115"/>
                <a:gd name="T17" fmla="*/ 74 h 178"/>
                <a:gd name="T18" fmla="*/ 46 w 115"/>
                <a:gd name="T19" fmla="*/ 1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178">
                  <a:moveTo>
                    <a:pt x="91" y="117"/>
                  </a:moveTo>
                  <a:cubicBezTo>
                    <a:pt x="83" y="164"/>
                    <a:pt x="46" y="153"/>
                    <a:pt x="36" y="145"/>
                  </a:cubicBezTo>
                  <a:cubicBezTo>
                    <a:pt x="18" y="130"/>
                    <a:pt x="19" y="85"/>
                    <a:pt x="24" y="59"/>
                  </a:cubicBezTo>
                  <a:cubicBezTo>
                    <a:pt x="29" y="30"/>
                    <a:pt x="58" y="14"/>
                    <a:pt x="80" y="34"/>
                  </a:cubicBezTo>
                  <a:cubicBezTo>
                    <a:pt x="95" y="48"/>
                    <a:pt x="95" y="94"/>
                    <a:pt x="91" y="117"/>
                  </a:cubicBezTo>
                  <a:close/>
                  <a:moveTo>
                    <a:pt x="46" y="10"/>
                  </a:moveTo>
                  <a:cubicBezTo>
                    <a:pt x="6" y="18"/>
                    <a:pt x="0" y="56"/>
                    <a:pt x="2" y="101"/>
                  </a:cubicBezTo>
                  <a:cubicBezTo>
                    <a:pt x="4" y="144"/>
                    <a:pt x="22" y="178"/>
                    <a:pt x="71" y="169"/>
                  </a:cubicBezTo>
                  <a:cubicBezTo>
                    <a:pt x="110" y="161"/>
                    <a:pt x="115" y="115"/>
                    <a:pt x="112" y="74"/>
                  </a:cubicBezTo>
                  <a:cubicBezTo>
                    <a:pt x="110" y="34"/>
                    <a:pt x="92" y="0"/>
                    <a:pt x="46" y="1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BC6F96D3-38B4-9583-F4D4-0CD45D583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5827713"/>
              <a:ext cx="44450" cy="74613"/>
            </a:xfrm>
            <a:custGeom>
              <a:avLst/>
              <a:gdLst>
                <a:gd name="T0" fmla="*/ 1 w 113"/>
                <a:gd name="T1" fmla="*/ 70 h 184"/>
                <a:gd name="T2" fmla="*/ 17 w 113"/>
                <a:gd name="T3" fmla="*/ 72 h 184"/>
                <a:gd name="T4" fmla="*/ 62 w 113"/>
                <a:gd name="T5" fmla="*/ 38 h 184"/>
                <a:gd name="T6" fmla="*/ 75 w 113"/>
                <a:gd name="T7" fmla="*/ 93 h 184"/>
                <a:gd name="T8" fmla="*/ 37 w 113"/>
                <a:gd name="T9" fmla="*/ 136 h 184"/>
                <a:gd name="T10" fmla="*/ 15 w 113"/>
                <a:gd name="T11" fmla="*/ 154 h 184"/>
                <a:gd name="T12" fmla="*/ 1 w 113"/>
                <a:gd name="T13" fmla="*/ 180 h 184"/>
                <a:gd name="T14" fmla="*/ 81 w 113"/>
                <a:gd name="T15" fmla="*/ 180 h 184"/>
                <a:gd name="T16" fmla="*/ 107 w 113"/>
                <a:gd name="T17" fmla="*/ 163 h 184"/>
                <a:gd name="T18" fmla="*/ 34 w 113"/>
                <a:gd name="T19" fmla="*/ 163 h 184"/>
                <a:gd name="T20" fmla="*/ 101 w 113"/>
                <a:gd name="T21" fmla="*/ 54 h 184"/>
                <a:gd name="T22" fmla="*/ 1 w 113"/>
                <a:gd name="T23" fmla="*/ 7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84">
                  <a:moveTo>
                    <a:pt x="1" y="70"/>
                  </a:moveTo>
                  <a:lnTo>
                    <a:pt x="17" y="72"/>
                  </a:lnTo>
                  <a:cubicBezTo>
                    <a:pt x="28" y="62"/>
                    <a:pt x="22" y="30"/>
                    <a:pt x="62" y="38"/>
                  </a:cubicBezTo>
                  <a:cubicBezTo>
                    <a:pt x="86" y="43"/>
                    <a:pt x="86" y="72"/>
                    <a:pt x="75" y="93"/>
                  </a:cubicBezTo>
                  <a:cubicBezTo>
                    <a:pt x="69" y="103"/>
                    <a:pt x="46" y="129"/>
                    <a:pt x="37" y="136"/>
                  </a:cubicBezTo>
                  <a:cubicBezTo>
                    <a:pt x="31" y="142"/>
                    <a:pt x="23" y="149"/>
                    <a:pt x="15" y="154"/>
                  </a:cubicBezTo>
                  <a:cubicBezTo>
                    <a:pt x="5" y="163"/>
                    <a:pt x="0" y="163"/>
                    <a:pt x="1" y="180"/>
                  </a:cubicBezTo>
                  <a:lnTo>
                    <a:pt x="81" y="180"/>
                  </a:lnTo>
                  <a:cubicBezTo>
                    <a:pt x="109" y="181"/>
                    <a:pt x="107" y="184"/>
                    <a:pt x="107" y="163"/>
                  </a:cubicBezTo>
                  <a:lnTo>
                    <a:pt x="34" y="163"/>
                  </a:lnTo>
                  <a:cubicBezTo>
                    <a:pt x="41" y="150"/>
                    <a:pt x="113" y="108"/>
                    <a:pt x="101" y="54"/>
                  </a:cubicBezTo>
                  <a:cubicBezTo>
                    <a:pt x="90" y="9"/>
                    <a:pt x="9" y="0"/>
                    <a:pt x="1" y="7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07215902-3A1D-D50C-2113-9FA44222B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125" y="5829300"/>
              <a:ext cx="44450" cy="71438"/>
            </a:xfrm>
            <a:custGeom>
              <a:avLst/>
              <a:gdLst>
                <a:gd name="T0" fmla="*/ 1 w 112"/>
                <a:gd name="T1" fmla="*/ 69 h 178"/>
                <a:gd name="T2" fmla="*/ 18 w 112"/>
                <a:gd name="T3" fmla="*/ 69 h 178"/>
                <a:gd name="T4" fmla="*/ 63 w 112"/>
                <a:gd name="T5" fmla="*/ 36 h 178"/>
                <a:gd name="T6" fmla="*/ 75 w 112"/>
                <a:gd name="T7" fmla="*/ 91 h 178"/>
                <a:gd name="T8" fmla="*/ 15 w 112"/>
                <a:gd name="T9" fmla="*/ 152 h 178"/>
                <a:gd name="T10" fmla="*/ 1 w 112"/>
                <a:gd name="T11" fmla="*/ 178 h 178"/>
                <a:gd name="T12" fmla="*/ 106 w 112"/>
                <a:gd name="T13" fmla="*/ 178 h 178"/>
                <a:gd name="T14" fmla="*/ 107 w 112"/>
                <a:gd name="T15" fmla="*/ 161 h 178"/>
                <a:gd name="T16" fmla="*/ 33 w 112"/>
                <a:gd name="T17" fmla="*/ 161 h 178"/>
                <a:gd name="T18" fmla="*/ 100 w 112"/>
                <a:gd name="T19" fmla="*/ 50 h 178"/>
                <a:gd name="T20" fmla="*/ 1 w 112"/>
                <a:gd name="T21" fmla="*/ 6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178">
                  <a:moveTo>
                    <a:pt x="1" y="69"/>
                  </a:moveTo>
                  <a:lnTo>
                    <a:pt x="18" y="69"/>
                  </a:lnTo>
                  <a:cubicBezTo>
                    <a:pt x="23" y="62"/>
                    <a:pt x="26" y="27"/>
                    <a:pt x="63" y="36"/>
                  </a:cubicBezTo>
                  <a:cubicBezTo>
                    <a:pt x="84" y="42"/>
                    <a:pt x="86" y="70"/>
                    <a:pt x="75" y="91"/>
                  </a:cubicBezTo>
                  <a:cubicBezTo>
                    <a:pt x="62" y="114"/>
                    <a:pt x="36" y="136"/>
                    <a:pt x="15" y="152"/>
                  </a:cubicBezTo>
                  <a:cubicBezTo>
                    <a:pt x="4" y="161"/>
                    <a:pt x="0" y="161"/>
                    <a:pt x="1" y="178"/>
                  </a:cubicBezTo>
                  <a:lnTo>
                    <a:pt x="106" y="178"/>
                  </a:lnTo>
                  <a:lnTo>
                    <a:pt x="107" y="161"/>
                  </a:lnTo>
                  <a:lnTo>
                    <a:pt x="33" y="161"/>
                  </a:lnTo>
                  <a:cubicBezTo>
                    <a:pt x="65" y="132"/>
                    <a:pt x="112" y="96"/>
                    <a:pt x="100" y="50"/>
                  </a:cubicBezTo>
                  <a:cubicBezTo>
                    <a:pt x="89" y="7"/>
                    <a:pt x="7" y="0"/>
                    <a:pt x="1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DB87A4D-5EBE-DCD9-2587-ADA1D47B6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5818188"/>
              <a:ext cx="63500" cy="82550"/>
            </a:xfrm>
            <a:custGeom>
              <a:avLst/>
              <a:gdLst>
                <a:gd name="T0" fmla="*/ 2 w 162"/>
                <a:gd name="T1" fmla="*/ 94 h 203"/>
                <a:gd name="T2" fmla="*/ 18 w 162"/>
                <a:gd name="T3" fmla="*/ 95 h 203"/>
                <a:gd name="T4" fmla="*/ 63 w 162"/>
                <a:gd name="T5" fmla="*/ 61 h 203"/>
                <a:gd name="T6" fmla="*/ 38 w 162"/>
                <a:gd name="T7" fmla="*/ 159 h 203"/>
                <a:gd name="T8" fmla="*/ 2 w 162"/>
                <a:gd name="T9" fmla="*/ 203 h 203"/>
                <a:gd name="T10" fmla="*/ 107 w 162"/>
                <a:gd name="T11" fmla="*/ 203 h 203"/>
                <a:gd name="T12" fmla="*/ 107 w 162"/>
                <a:gd name="T13" fmla="*/ 186 h 203"/>
                <a:gd name="T14" fmla="*/ 33 w 162"/>
                <a:gd name="T15" fmla="*/ 186 h 203"/>
                <a:gd name="T16" fmla="*/ 78 w 162"/>
                <a:gd name="T17" fmla="*/ 143 h 203"/>
                <a:gd name="T18" fmla="*/ 2 w 162"/>
                <a:gd name="T19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203">
                  <a:moveTo>
                    <a:pt x="2" y="94"/>
                  </a:moveTo>
                  <a:lnTo>
                    <a:pt x="18" y="95"/>
                  </a:lnTo>
                  <a:cubicBezTo>
                    <a:pt x="24" y="86"/>
                    <a:pt x="25" y="53"/>
                    <a:pt x="63" y="61"/>
                  </a:cubicBezTo>
                  <a:cubicBezTo>
                    <a:pt x="98" y="69"/>
                    <a:pt x="85" y="122"/>
                    <a:pt x="38" y="159"/>
                  </a:cubicBezTo>
                  <a:cubicBezTo>
                    <a:pt x="11" y="180"/>
                    <a:pt x="0" y="184"/>
                    <a:pt x="2" y="203"/>
                  </a:cubicBezTo>
                  <a:lnTo>
                    <a:pt x="107" y="203"/>
                  </a:lnTo>
                  <a:lnTo>
                    <a:pt x="107" y="186"/>
                  </a:lnTo>
                  <a:lnTo>
                    <a:pt x="33" y="186"/>
                  </a:lnTo>
                  <a:cubicBezTo>
                    <a:pt x="38" y="184"/>
                    <a:pt x="73" y="149"/>
                    <a:pt x="78" y="143"/>
                  </a:cubicBezTo>
                  <a:cubicBezTo>
                    <a:pt x="162" y="45"/>
                    <a:pt x="7" y="0"/>
                    <a:pt x="2" y="9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909696CB-F62E-8EDB-CA33-4BADCB853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5394325"/>
              <a:ext cx="15875" cy="55563"/>
            </a:xfrm>
            <a:custGeom>
              <a:avLst/>
              <a:gdLst>
                <a:gd name="T0" fmla="*/ 0 w 42"/>
                <a:gd name="T1" fmla="*/ 57 h 139"/>
                <a:gd name="T2" fmla="*/ 0 w 42"/>
                <a:gd name="T3" fmla="*/ 113 h 139"/>
                <a:gd name="T4" fmla="*/ 0 w 42"/>
                <a:gd name="T5" fmla="*/ 139 h 139"/>
                <a:gd name="T6" fmla="*/ 42 w 42"/>
                <a:gd name="T7" fmla="*/ 139 h 139"/>
                <a:gd name="T8" fmla="*/ 42 w 42"/>
                <a:gd name="T9" fmla="*/ 0 h 139"/>
                <a:gd name="T10" fmla="*/ 0 w 42"/>
                <a:gd name="T11" fmla="*/ 0 h 139"/>
                <a:gd name="T12" fmla="*/ 0 w 42"/>
                <a:gd name="T13" fmla="*/ 5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39">
                  <a:moveTo>
                    <a:pt x="0" y="57"/>
                  </a:moveTo>
                  <a:lnTo>
                    <a:pt x="0" y="113"/>
                  </a:lnTo>
                  <a:lnTo>
                    <a:pt x="0" y="139"/>
                  </a:lnTo>
                  <a:lnTo>
                    <a:pt x="42" y="139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6BAC022-2A02-447B-1400-B5DAB7285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075" y="5392738"/>
              <a:ext cx="36513" cy="57150"/>
            </a:xfrm>
            <a:custGeom>
              <a:avLst/>
              <a:gdLst>
                <a:gd name="T0" fmla="*/ 65 w 93"/>
                <a:gd name="T1" fmla="*/ 145 h 145"/>
                <a:gd name="T2" fmla="*/ 76 w 93"/>
                <a:gd name="T3" fmla="*/ 145 h 145"/>
                <a:gd name="T4" fmla="*/ 90 w 93"/>
                <a:gd name="T5" fmla="*/ 110 h 145"/>
                <a:gd name="T6" fmla="*/ 59 w 93"/>
                <a:gd name="T7" fmla="*/ 39 h 145"/>
                <a:gd name="T8" fmla="*/ 0 w 93"/>
                <a:gd name="T9" fmla="*/ 6 h 145"/>
                <a:gd name="T10" fmla="*/ 30 w 93"/>
                <a:gd name="T11" fmla="*/ 76 h 145"/>
                <a:gd name="T12" fmla="*/ 57 w 93"/>
                <a:gd name="T13" fmla="*/ 138 h 145"/>
                <a:gd name="T14" fmla="*/ 65 w 93"/>
                <a:gd name="T1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145">
                  <a:moveTo>
                    <a:pt x="65" y="145"/>
                  </a:moveTo>
                  <a:lnTo>
                    <a:pt x="76" y="145"/>
                  </a:lnTo>
                  <a:cubicBezTo>
                    <a:pt x="84" y="138"/>
                    <a:pt x="93" y="120"/>
                    <a:pt x="90" y="110"/>
                  </a:cubicBezTo>
                  <a:lnTo>
                    <a:pt x="59" y="39"/>
                  </a:lnTo>
                  <a:cubicBezTo>
                    <a:pt x="41" y="0"/>
                    <a:pt x="56" y="6"/>
                    <a:pt x="0" y="6"/>
                  </a:cubicBezTo>
                  <a:cubicBezTo>
                    <a:pt x="7" y="28"/>
                    <a:pt x="22" y="55"/>
                    <a:pt x="30" y="76"/>
                  </a:cubicBezTo>
                  <a:lnTo>
                    <a:pt x="57" y="138"/>
                  </a:lnTo>
                  <a:cubicBezTo>
                    <a:pt x="61" y="142"/>
                    <a:pt x="60" y="142"/>
                    <a:pt x="65" y="14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68BC79BD-067C-DC51-1930-F0A4D6EF7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394325"/>
              <a:ext cx="20638" cy="57150"/>
            </a:xfrm>
            <a:custGeom>
              <a:avLst/>
              <a:gdLst>
                <a:gd name="T0" fmla="*/ 3 w 53"/>
                <a:gd name="T1" fmla="*/ 109 h 141"/>
                <a:gd name="T2" fmla="*/ 49 w 53"/>
                <a:gd name="T3" fmla="*/ 115 h 141"/>
                <a:gd name="T4" fmla="*/ 50 w 53"/>
                <a:gd name="T5" fmla="*/ 32 h 141"/>
                <a:gd name="T6" fmla="*/ 4 w 53"/>
                <a:gd name="T7" fmla="*/ 25 h 141"/>
                <a:gd name="T8" fmla="*/ 3 w 53"/>
                <a:gd name="T9" fmla="*/ 10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41">
                  <a:moveTo>
                    <a:pt x="3" y="109"/>
                  </a:moveTo>
                  <a:cubicBezTo>
                    <a:pt x="8" y="141"/>
                    <a:pt x="42" y="140"/>
                    <a:pt x="49" y="115"/>
                  </a:cubicBezTo>
                  <a:cubicBezTo>
                    <a:pt x="53" y="98"/>
                    <a:pt x="53" y="50"/>
                    <a:pt x="50" y="32"/>
                  </a:cubicBezTo>
                  <a:cubicBezTo>
                    <a:pt x="44" y="0"/>
                    <a:pt x="11" y="1"/>
                    <a:pt x="4" y="25"/>
                  </a:cubicBezTo>
                  <a:cubicBezTo>
                    <a:pt x="0" y="41"/>
                    <a:pt x="0" y="91"/>
                    <a:pt x="3" y="109"/>
                  </a:cubicBez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EBB0A3B4-2ACD-FF90-9919-C17ADE0EB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550" y="5484813"/>
              <a:ext cx="26988" cy="49213"/>
            </a:xfrm>
            <a:custGeom>
              <a:avLst/>
              <a:gdLst>
                <a:gd name="T0" fmla="*/ 69 w 69"/>
                <a:gd name="T1" fmla="*/ 121 h 122"/>
                <a:gd name="T2" fmla="*/ 62 w 69"/>
                <a:gd name="T3" fmla="*/ 107 h 122"/>
                <a:gd name="T4" fmla="*/ 60 w 69"/>
                <a:gd name="T5" fmla="*/ 85 h 122"/>
                <a:gd name="T6" fmla="*/ 45 w 69"/>
                <a:gd name="T7" fmla="*/ 54 h 122"/>
                <a:gd name="T8" fmla="*/ 5 w 69"/>
                <a:gd name="T9" fmla="*/ 0 h 122"/>
                <a:gd name="T10" fmla="*/ 16 w 69"/>
                <a:gd name="T11" fmla="*/ 78 h 122"/>
                <a:gd name="T12" fmla="*/ 55 w 69"/>
                <a:gd name="T13" fmla="*/ 111 h 122"/>
                <a:gd name="T14" fmla="*/ 64 w 69"/>
                <a:gd name="T15" fmla="*/ 118 h 122"/>
                <a:gd name="T16" fmla="*/ 69 w 69"/>
                <a:gd name="T17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122">
                  <a:moveTo>
                    <a:pt x="69" y="121"/>
                  </a:moveTo>
                  <a:cubicBezTo>
                    <a:pt x="66" y="113"/>
                    <a:pt x="64" y="114"/>
                    <a:pt x="62" y="107"/>
                  </a:cubicBezTo>
                  <a:cubicBezTo>
                    <a:pt x="61" y="100"/>
                    <a:pt x="62" y="93"/>
                    <a:pt x="60" y="85"/>
                  </a:cubicBezTo>
                  <a:cubicBezTo>
                    <a:pt x="57" y="73"/>
                    <a:pt x="52" y="62"/>
                    <a:pt x="45" y="54"/>
                  </a:cubicBezTo>
                  <a:cubicBezTo>
                    <a:pt x="25" y="27"/>
                    <a:pt x="26" y="34"/>
                    <a:pt x="5" y="0"/>
                  </a:cubicBezTo>
                  <a:cubicBezTo>
                    <a:pt x="0" y="29"/>
                    <a:pt x="2" y="55"/>
                    <a:pt x="16" y="78"/>
                  </a:cubicBezTo>
                  <a:cubicBezTo>
                    <a:pt x="30" y="100"/>
                    <a:pt x="37" y="100"/>
                    <a:pt x="55" y="111"/>
                  </a:cubicBezTo>
                  <a:lnTo>
                    <a:pt x="64" y="118"/>
                  </a:lnTo>
                  <a:cubicBezTo>
                    <a:pt x="69" y="122"/>
                    <a:pt x="62" y="119"/>
                    <a:pt x="69" y="12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F88EEE69-1B8F-7BBE-8CD3-7DABAF388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175" y="5284788"/>
              <a:ext cx="42863" cy="49213"/>
            </a:xfrm>
            <a:custGeom>
              <a:avLst/>
              <a:gdLst>
                <a:gd name="T0" fmla="*/ 106 w 106"/>
                <a:gd name="T1" fmla="*/ 122 h 122"/>
                <a:gd name="T2" fmla="*/ 92 w 106"/>
                <a:gd name="T3" fmla="*/ 81 h 122"/>
                <a:gd name="T4" fmla="*/ 0 w 106"/>
                <a:gd name="T5" fmla="*/ 3 h 122"/>
                <a:gd name="T6" fmla="*/ 25 w 106"/>
                <a:gd name="T7" fmla="*/ 33 h 122"/>
                <a:gd name="T8" fmla="*/ 82 w 106"/>
                <a:gd name="T9" fmla="*/ 87 h 122"/>
                <a:gd name="T10" fmla="*/ 106 w 106"/>
                <a:gd name="T11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" h="122">
                  <a:moveTo>
                    <a:pt x="106" y="122"/>
                  </a:moveTo>
                  <a:cubicBezTo>
                    <a:pt x="103" y="107"/>
                    <a:pt x="96" y="98"/>
                    <a:pt x="92" y="81"/>
                  </a:cubicBezTo>
                  <a:cubicBezTo>
                    <a:pt x="81" y="33"/>
                    <a:pt x="42" y="0"/>
                    <a:pt x="0" y="3"/>
                  </a:cubicBezTo>
                  <a:cubicBezTo>
                    <a:pt x="9" y="6"/>
                    <a:pt x="19" y="23"/>
                    <a:pt x="25" y="33"/>
                  </a:cubicBezTo>
                  <a:cubicBezTo>
                    <a:pt x="43" y="64"/>
                    <a:pt x="54" y="75"/>
                    <a:pt x="82" y="87"/>
                  </a:cubicBezTo>
                  <a:cubicBezTo>
                    <a:pt x="96" y="93"/>
                    <a:pt x="95" y="103"/>
                    <a:pt x="106" y="12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2141C41-F745-DEF8-352C-6F1D751F5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5286375"/>
              <a:ext cx="38100" cy="39688"/>
            </a:xfrm>
            <a:custGeom>
              <a:avLst/>
              <a:gdLst>
                <a:gd name="T0" fmla="*/ 0 w 97"/>
                <a:gd name="T1" fmla="*/ 99 h 99"/>
                <a:gd name="T2" fmla="*/ 5 w 97"/>
                <a:gd name="T3" fmla="*/ 92 h 99"/>
                <a:gd name="T4" fmla="*/ 56 w 97"/>
                <a:gd name="T5" fmla="*/ 56 h 99"/>
                <a:gd name="T6" fmla="*/ 97 w 97"/>
                <a:gd name="T7" fmla="*/ 0 h 99"/>
                <a:gd name="T8" fmla="*/ 31 w 97"/>
                <a:gd name="T9" fmla="*/ 29 h 99"/>
                <a:gd name="T10" fmla="*/ 0 w 97"/>
                <a:gd name="T1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99">
                  <a:moveTo>
                    <a:pt x="0" y="99"/>
                  </a:moveTo>
                  <a:lnTo>
                    <a:pt x="5" y="92"/>
                  </a:lnTo>
                  <a:cubicBezTo>
                    <a:pt x="18" y="76"/>
                    <a:pt x="26" y="92"/>
                    <a:pt x="56" y="56"/>
                  </a:cubicBezTo>
                  <a:cubicBezTo>
                    <a:pt x="70" y="38"/>
                    <a:pt x="81" y="9"/>
                    <a:pt x="97" y="0"/>
                  </a:cubicBezTo>
                  <a:cubicBezTo>
                    <a:pt x="70" y="2"/>
                    <a:pt x="45" y="15"/>
                    <a:pt x="31" y="29"/>
                  </a:cubicBezTo>
                  <a:cubicBezTo>
                    <a:pt x="12" y="47"/>
                    <a:pt x="9" y="68"/>
                    <a:pt x="0" y="9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4F5A8E4-4791-D802-ABBE-9EF0A042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5513388"/>
              <a:ext cx="30163" cy="33338"/>
            </a:xfrm>
            <a:custGeom>
              <a:avLst/>
              <a:gdLst>
                <a:gd name="T0" fmla="*/ 0 w 78"/>
                <a:gd name="T1" fmla="*/ 85 h 85"/>
                <a:gd name="T2" fmla="*/ 55 w 78"/>
                <a:gd name="T3" fmla="*/ 60 h 85"/>
                <a:gd name="T4" fmla="*/ 76 w 78"/>
                <a:gd name="T5" fmla="*/ 0 h 85"/>
                <a:gd name="T6" fmla="*/ 16 w 78"/>
                <a:gd name="T7" fmla="*/ 58 h 85"/>
                <a:gd name="T8" fmla="*/ 10 w 78"/>
                <a:gd name="T9" fmla="*/ 74 h 85"/>
                <a:gd name="T10" fmla="*/ 0 w 7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85">
                  <a:moveTo>
                    <a:pt x="0" y="85"/>
                  </a:moveTo>
                  <a:cubicBezTo>
                    <a:pt x="11" y="83"/>
                    <a:pt x="44" y="71"/>
                    <a:pt x="55" y="60"/>
                  </a:cubicBezTo>
                  <a:cubicBezTo>
                    <a:pt x="64" y="50"/>
                    <a:pt x="78" y="22"/>
                    <a:pt x="76" y="0"/>
                  </a:cubicBezTo>
                  <a:cubicBezTo>
                    <a:pt x="69" y="16"/>
                    <a:pt x="29" y="32"/>
                    <a:pt x="16" y="58"/>
                  </a:cubicBezTo>
                  <a:cubicBezTo>
                    <a:pt x="13" y="64"/>
                    <a:pt x="12" y="69"/>
                    <a:pt x="10" y="74"/>
                  </a:cubicBezTo>
                  <a:lnTo>
                    <a:pt x="0" y="8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0E65734E-526B-2C56-ED30-9C7D2B11A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389563"/>
              <a:ext cx="33338" cy="28575"/>
            </a:xfrm>
            <a:custGeom>
              <a:avLst/>
              <a:gdLst>
                <a:gd name="T0" fmla="*/ 33 w 81"/>
                <a:gd name="T1" fmla="*/ 15 h 74"/>
                <a:gd name="T2" fmla="*/ 52 w 81"/>
                <a:gd name="T3" fmla="*/ 62 h 74"/>
                <a:gd name="T4" fmla="*/ 33 w 81"/>
                <a:gd name="T5" fmla="*/ 1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74">
                  <a:moveTo>
                    <a:pt x="33" y="15"/>
                  </a:moveTo>
                  <a:cubicBezTo>
                    <a:pt x="0" y="30"/>
                    <a:pt x="21" y="74"/>
                    <a:pt x="52" y="62"/>
                  </a:cubicBezTo>
                  <a:cubicBezTo>
                    <a:pt x="81" y="51"/>
                    <a:pt x="66" y="0"/>
                    <a:pt x="33" y="1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3D7EBF5-1E32-39FE-3BDC-7C846894E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500" y="5421313"/>
              <a:ext cx="17463" cy="23813"/>
            </a:xfrm>
            <a:custGeom>
              <a:avLst/>
              <a:gdLst>
                <a:gd name="T0" fmla="*/ 43 w 43"/>
                <a:gd name="T1" fmla="*/ 0 h 60"/>
                <a:gd name="T2" fmla="*/ 12 w 43"/>
                <a:gd name="T3" fmla="*/ 55 h 60"/>
                <a:gd name="T4" fmla="*/ 43 w 43"/>
                <a:gd name="T5" fmla="*/ 55 h 60"/>
                <a:gd name="T6" fmla="*/ 43 w 43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60">
                  <a:moveTo>
                    <a:pt x="43" y="0"/>
                  </a:moveTo>
                  <a:cubicBezTo>
                    <a:pt x="9" y="6"/>
                    <a:pt x="0" y="21"/>
                    <a:pt x="12" y="55"/>
                  </a:cubicBezTo>
                  <a:cubicBezTo>
                    <a:pt x="24" y="60"/>
                    <a:pt x="30" y="59"/>
                    <a:pt x="43" y="55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406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8" name="Rectangle 38">
              <a:extLst>
                <a:ext uri="{FF2B5EF4-FFF2-40B4-BE49-F238E27FC236}">
                  <a16:creationId xmlns:a16="http://schemas.microsoft.com/office/drawing/2014/main" id="{0ED423FF-2541-0AA7-18C6-54D3BC362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700" y="5588000"/>
              <a:ext cx="695325" cy="2079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69" name="Freeform 39">
              <a:extLst>
                <a:ext uri="{FF2B5EF4-FFF2-40B4-BE49-F238E27FC236}">
                  <a16:creationId xmlns:a16="http://schemas.microsoft.com/office/drawing/2014/main" id="{218905E5-4B8A-D88B-0996-A0F92F396D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0413" y="5621338"/>
              <a:ext cx="488950" cy="49213"/>
            </a:xfrm>
            <a:custGeom>
              <a:avLst/>
              <a:gdLst>
                <a:gd name="T0" fmla="*/ 51 w 1219"/>
                <a:gd name="T1" fmla="*/ 13 h 120"/>
                <a:gd name="T2" fmla="*/ 14 w 1219"/>
                <a:gd name="T3" fmla="*/ 54 h 120"/>
                <a:gd name="T4" fmla="*/ 98 w 1219"/>
                <a:gd name="T5" fmla="*/ 69 h 120"/>
                <a:gd name="T6" fmla="*/ 83 w 1219"/>
                <a:gd name="T7" fmla="*/ 23 h 120"/>
                <a:gd name="T8" fmla="*/ 130 w 1219"/>
                <a:gd name="T9" fmla="*/ 97 h 120"/>
                <a:gd name="T10" fmla="*/ 200 w 1219"/>
                <a:gd name="T11" fmla="*/ 78 h 120"/>
                <a:gd name="T12" fmla="*/ 157 w 1219"/>
                <a:gd name="T13" fmla="*/ 60 h 120"/>
                <a:gd name="T14" fmla="*/ 158 w 1219"/>
                <a:gd name="T15" fmla="*/ 23 h 120"/>
                <a:gd name="T16" fmla="*/ 221 w 1219"/>
                <a:gd name="T17" fmla="*/ 60 h 120"/>
                <a:gd name="T18" fmla="*/ 169 w 1219"/>
                <a:gd name="T19" fmla="*/ 96 h 120"/>
                <a:gd name="T20" fmla="*/ 259 w 1219"/>
                <a:gd name="T21" fmla="*/ 39 h 120"/>
                <a:gd name="T22" fmla="*/ 274 w 1219"/>
                <a:gd name="T23" fmla="*/ 86 h 120"/>
                <a:gd name="T24" fmla="*/ 274 w 1219"/>
                <a:gd name="T25" fmla="*/ 99 h 120"/>
                <a:gd name="T26" fmla="*/ 239 w 1219"/>
                <a:gd name="T27" fmla="*/ 46 h 120"/>
                <a:gd name="T28" fmla="*/ 306 w 1219"/>
                <a:gd name="T29" fmla="*/ 38 h 120"/>
                <a:gd name="T30" fmla="*/ 344 w 1219"/>
                <a:gd name="T31" fmla="*/ 97 h 120"/>
                <a:gd name="T32" fmla="*/ 351 w 1219"/>
                <a:gd name="T33" fmla="*/ 25 h 120"/>
                <a:gd name="T34" fmla="*/ 344 w 1219"/>
                <a:gd name="T35" fmla="*/ 97 h 120"/>
                <a:gd name="T36" fmla="*/ 391 w 1219"/>
                <a:gd name="T37" fmla="*/ 15 h 120"/>
                <a:gd name="T38" fmla="*/ 378 w 1219"/>
                <a:gd name="T39" fmla="*/ 97 h 120"/>
                <a:gd name="T40" fmla="*/ 425 w 1219"/>
                <a:gd name="T41" fmla="*/ 53 h 120"/>
                <a:gd name="T42" fmla="*/ 460 w 1219"/>
                <a:gd name="T43" fmla="*/ 82 h 120"/>
                <a:gd name="T44" fmla="*/ 434 w 1219"/>
                <a:gd name="T45" fmla="*/ 96 h 120"/>
                <a:gd name="T46" fmla="*/ 421 w 1219"/>
                <a:gd name="T47" fmla="*/ 33 h 120"/>
                <a:gd name="T48" fmla="*/ 485 w 1219"/>
                <a:gd name="T49" fmla="*/ 49 h 120"/>
                <a:gd name="T50" fmla="*/ 505 w 1219"/>
                <a:gd name="T51" fmla="*/ 97 h 120"/>
                <a:gd name="T52" fmla="*/ 539 w 1219"/>
                <a:gd name="T53" fmla="*/ 22 h 120"/>
                <a:gd name="T54" fmla="*/ 555 w 1219"/>
                <a:gd name="T55" fmla="*/ 58 h 120"/>
                <a:gd name="T56" fmla="*/ 519 w 1219"/>
                <a:gd name="T57" fmla="*/ 97 h 120"/>
                <a:gd name="T58" fmla="*/ 598 w 1219"/>
                <a:gd name="T59" fmla="*/ 87 h 120"/>
                <a:gd name="T60" fmla="*/ 611 w 1219"/>
                <a:gd name="T61" fmla="*/ 24 h 120"/>
                <a:gd name="T62" fmla="*/ 638 w 1219"/>
                <a:gd name="T63" fmla="*/ 38 h 120"/>
                <a:gd name="T64" fmla="*/ 625 w 1219"/>
                <a:gd name="T65" fmla="*/ 86 h 120"/>
                <a:gd name="T66" fmla="*/ 730 w 1219"/>
                <a:gd name="T67" fmla="*/ 39 h 120"/>
                <a:gd name="T68" fmla="*/ 692 w 1219"/>
                <a:gd name="T69" fmla="*/ 65 h 120"/>
                <a:gd name="T70" fmla="*/ 751 w 1219"/>
                <a:gd name="T71" fmla="*/ 74 h 120"/>
                <a:gd name="T72" fmla="*/ 681 w 1219"/>
                <a:gd name="T73" fmla="*/ 75 h 120"/>
                <a:gd name="T74" fmla="*/ 715 w 1219"/>
                <a:gd name="T75" fmla="*/ 21 h 120"/>
                <a:gd name="T76" fmla="*/ 753 w 1219"/>
                <a:gd name="T77" fmla="*/ 65 h 120"/>
                <a:gd name="T78" fmla="*/ 858 w 1219"/>
                <a:gd name="T79" fmla="*/ 55 h 120"/>
                <a:gd name="T80" fmla="*/ 851 w 1219"/>
                <a:gd name="T81" fmla="*/ 0 h 120"/>
                <a:gd name="T82" fmla="*/ 940 w 1219"/>
                <a:gd name="T83" fmla="*/ 47 h 120"/>
                <a:gd name="T84" fmla="*/ 921 w 1219"/>
                <a:gd name="T85" fmla="*/ 72 h 120"/>
                <a:gd name="T86" fmla="*/ 988 w 1219"/>
                <a:gd name="T87" fmla="*/ 23 h 120"/>
                <a:gd name="T88" fmla="*/ 1021 w 1219"/>
                <a:gd name="T89" fmla="*/ 78 h 120"/>
                <a:gd name="T90" fmla="*/ 1039 w 1219"/>
                <a:gd name="T91" fmla="*/ 34 h 120"/>
                <a:gd name="T92" fmla="*/ 1052 w 1219"/>
                <a:gd name="T93" fmla="*/ 96 h 120"/>
                <a:gd name="T94" fmla="*/ 1011 w 1219"/>
                <a:gd name="T95" fmla="*/ 33 h 120"/>
                <a:gd name="T96" fmla="*/ 1063 w 1219"/>
                <a:gd name="T97" fmla="*/ 23 h 120"/>
                <a:gd name="T98" fmla="*/ 1100 w 1219"/>
                <a:gd name="T99" fmla="*/ 97 h 120"/>
                <a:gd name="T100" fmla="*/ 1129 w 1219"/>
                <a:gd name="T101" fmla="*/ 22 h 120"/>
                <a:gd name="T102" fmla="*/ 1157 w 1219"/>
                <a:gd name="T103" fmla="*/ 60 h 120"/>
                <a:gd name="T104" fmla="*/ 1199 w 1219"/>
                <a:gd name="T105" fmla="*/ 42 h 120"/>
                <a:gd name="T106" fmla="*/ 1206 w 1219"/>
                <a:gd name="T107" fmla="*/ 88 h 120"/>
                <a:gd name="T108" fmla="*/ 1146 w 1219"/>
                <a:gd name="T109" fmla="*/ 45 h 120"/>
                <a:gd name="T110" fmla="*/ 1206 w 1219"/>
                <a:gd name="T111" fmla="*/ 3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9" h="120">
                  <a:moveTo>
                    <a:pt x="51" y="97"/>
                  </a:moveTo>
                  <a:lnTo>
                    <a:pt x="0" y="97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13"/>
                  </a:lnTo>
                  <a:lnTo>
                    <a:pt x="14" y="13"/>
                  </a:lnTo>
                  <a:lnTo>
                    <a:pt x="14" y="42"/>
                  </a:lnTo>
                  <a:lnTo>
                    <a:pt x="51" y="42"/>
                  </a:lnTo>
                  <a:lnTo>
                    <a:pt x="51" y="54"/>
                  </a:lnTo>
                  <a:lnTo>
                    <a:pt x="14" y="54"/>
                  </a:lnTo>
                  <a:lnTo>
                    <a:pt x="14" y="83"/>
                  </a:lnTo>
                  <a:lnTo>
                    <a:pt x="51" y="83"/>
                  </a:lnTo>
                  <a:lnTo>
                    <a:pt x="51" y="97"/>
                  </a:lnTo>
                  <a:close/>
                  <a:moveTo>
                    <a:pt x="115" y="97"/>
                  </a:moveTo>
                  <a:lnTo>
                    <a:pt x="98" y="69"/>
                  </a:lnTo>
                  <a:lnTo>
                    <a:pt x="80" y="97"/>
                  </a:lnTo>
                  <a:lnTo>
                    <a:pt x="66" y="97"/>
                  </a:lnTo>
                  <a:lnTo>
                    <a:pt x="91" y="59"/>
                  </a:lnTo>
                  <a:lnTo>
                    <a:pt x="69" y="23"/>
                  </a:lnTo>
                  <a:lnTo>
                    <a:pt x="83" y="23"/>
                  </a:lnTo>
                  <a:lnTo>
                    <a:pt x="99" y="49"/>
                  </a:lnTo>
                  <a:lnTo>
                    <a:pt x="114" y="23"/>
                  </a:lnTo>
                  <a:lnTo>
                    <a:pt x="129" y="23"/>
                  </a:lnTo>
                  <a:lnTo>
                    <a:pt x="106" y="58"/>
                  </a:lnTo>
                  <a:lnTo>
                    <a:pt x="130" y="97"/>
                  </a:lnTo>
                  <a:lnTo>
                    <a:pt x="115" y="97"/>
                  </a:lnTo>
                  <a:close/>
                  <a:moveTo>
                    <a:pt x="157" y="60"/>
                  </a:moveTo>
                  <a:cubicBezTo>
                    <a:pt x="157" y="67"/>
                    <a:pt x="160" y="73"/>
                    <a:pt x="165" y="78"/>
                  </a:cubicBezTo>
                  <a:cubicBezTo>
                    <a:pt x="169" y="83"/>
                    <a:pt x="175" y="86"/>
                    <a:pt x="182" y="86"/>
                  </a:cubicBezTo>
                  <a:cubicBezTo>
                    <a:pt x="189" y="86"/>
                    <a:pt x="195" y="83"/>
                    <a:pt x="200" y="78"/>
                  </a:cubicBezTo>
                  <a:cubicBezTo>
                    <a:pt x="205" y="74"/>
                    <a:pt x="207" y="68"/>
                    <a:pt x="207" y="61"/>
                  </a:cubicBezTo>
                  <a:cubicBezTo>
                    <a:pt x="207" y="53"/>
                    <a:pt x="205" y="47"/>
                    <a:pt x="200" y="42"/>
                  </a:cubicBezTo>
                  <a:cubicBezTo>
                    <a:pt x="195" y="37"/>
                    <a:pt x="189" y="34"/>
                    <a:pt x="182" y="34"/>
                  </a:cubicBezTo>
                  <a:cubicBezTo>
                    <a:pt x="175" y="34"/>
                    <a:pt x="170" y="37"/>
                    <a:pt x="165" y="42"/>
                  </a:cubicBezTo>
                  <a:cubicBezTo>
                    <a:pt x="160" y="47"/>
                    <a:pt x="157" y="53"/>
                    <a:pt x="157" y="60"/>
                  </a:cubicBezTo>
                  <a:close/>
                  <a:moveTo>
                    <a:pt x="158" y="88"/>
                  </a:moveTo>
                  <a:lnTo>
                    <a:pt x="158" y="120"/>
                  </a:lnTo>
                  <a:lnTo>
                    <a:pt x="144" y="120"/>
                  </a:lnTo>
                  <a:lnTo>
                    <a:pt x="144" y="23"/>
                  </a:lnTo>
                  <a:lnTo>
                    <a:pt x="158" y="23"/>
                  </a:lnTo>
                  <a:lnTo>
                    <a:pt x="158" y="32"/>
                  </a:lnTo>
                  <a:cubicBezTo>
                    <a:pt x="161" y="29"/>
                    <a:pt x="165" y="26"/>
                    <a:pt x="169" y="24"/>
                  </a:cubicBezTo>
                  <a:cubicBezTo>
                    <a:pt x="173" y="23"/>
                    <a:pt x="178" y="22"/>
                    <a:pt x="182" y="22"/>
                  </a:cubicBezTo>
                  <a:cubicBezTo>
                    <a:pt x="193" y="22"/>
                    <a:pt x="203" y="25"/>
                    <a:pt x="210" y="33"/>
                  </a:cubicBezTo>
                  <a:cubicBezTo>
                    <a:pt x="217" y="40"/>
                    <a:pt x="221" y="49"/>
                    <a:pt x="221" y="60"/>
                  </a:cubicBezTo>
                  <a:cubicBezTo>
                    <a:pt x="221" y="65"/>
                    <a:pt x="220" y="70"/>
                    <a:pt x="218" y="75"/>
                  </a:cubicBezTo>
                  <a:cubicBezTo>
                    <a:pt x="216" y="80"/>
                    <a:pt x="214" y="84"/>
                    <a:pt x="210" y="87"/>
                  </a:cubicBezTo>
                  <a:cubicBezTo>
                    <a:pt x="207" y="91"/>
                    <a:pt x="202" y="94"/>
                    <a:pt x="198" y="96"/>
                  </a:cubicBezTo>
                  <a:cubicBezTo>
                    <a:pt x="194" y="98"/>
                    <a:pt x="189" y="99"/>
                    <a:pt x="183" y="99"/>
                  </a:cubicBezTo>
                  <a:cubicBezTo>
                    <a:pt x="178" y="99"/>
                    <a:pt x="174" y="98"/>
                    <a:pt x="169" y="96"/>
                  </a:cubicBezTo>
                  <a:cubicBezTo>
                    <a:pt x="165" y="94"/>
                    <a:pt x="161" y="91"/>
                    <a:pt x="158" y="88"/>
                  </a:cubicBezTo>
                  <a:close/>
                  <a:moveTo>
                    <a:pt x="297" y="53"/>
                  </a:moveTo>
                  <a:cubicBezTo>
                    <a:pt x="296" y="47"/>
                    <a:pt x="293" y="42"/>
                    <a:pt x="289" y="39"/>
                  </a:cubicBezTo>
                  <a:cubicBezTo>
                    <a:pt x="285" y="36"/>
                    <a:pt x="280" y="34"/>
                    <a:pt x="274" y="34"/>
                  </a:cubicBezTo>
                  <a:cubicBezTo>
                    <a:pt x="269" y="34"/>
                    <a:pt x="264" y="36"/>
                    <a:pt x="259" y="39"/>
                  </a:cubicBezTo>
                  <a:cubicBezTo>
                    <a:pt x="255" y="43"/>
                    <a:pt x="252" y="47"/>
                    <a:pt x="251" y="53"/>
                  </a:cubicBezTo>
                  <a:lnTo>
                    <a:pt x="297" y="53"/>
                  </a:lnTo>
                  <a:close/>
                  <a:moveTo>
                    <a:pt x="250" y="65"/>
                  </a:moveTo>
                  <a:cubicBezTo>
                    <a:pt x="251" y="71"/>
                    <a:pt x="254" y="76"/>
                    <a:pt x="259" y="80"/>
                  </a:cubicBezTo>
                  <a:cubicBezTo>
                    <a:pt x="263" y="84"/>
                    <a:pt x="268" y="86"/>
                    <a:pt x="274" y="86"/>
                  </a:cubicBezTo>
                  <a:cubicBezTo>
                    <a:pt x="279" y="86"/>
                    <a:pt x="283" y="84"/>
                    <a:pt x="286" y="82"/>
                  </a:cubicBezTo>
                  <a:cubicBezTo>
                    <a:pt x="290" y="80"/>
                    <a:pt x="293" y="77"/>
                    <a:pt x="295" y="74"/>
                  </a:cubicBezTo>
                  <a:lnTo>
                    <a:pt x="310" y="74"/>
                  </a:lnTo>
                  <a:cubicBezTo>
                    <a:pt x="306" y="82"/>
                    <a:pt x="301" y="88"/>
                    <a:pt x="295" y="92"/>
                  </a:cubicBezTo>
                  <a:cubicBezTo>
                    <a:pt x="289" y="96"/>
                    <a:pt x="282" y="99"/>
                    <a:pt x="274" y="99"/>
                  </a:cubicBezTo>
                  <a:cubicBezTo>
                    <a:pt x="269" y="99"/>
                    <a:pt x="264" y="98"/>
                    <a:pt x="259" y="96"/>
                  </a:cubicBezTo>
                  <a:cubicBezTo>
                    <a:pt x="255" y="94"/>
                    <a:pt x="251" y="91"/>
                    <a:pt x="247" y="87"/>
                  </a:cubicBezTo>
                  <a:cubicBezTo>
                    <a:pt x="244" y="84"/>
                    <a:pt x="241" y="79"/>
                    <a:pt x="239" y="75"/>
                  </a:cubicBezTo>
                  <a:cubicBezTo>
                    <a:pt x="237" y="70"/>
                    <a:pt x="236" y="65"/>
                    <a:pt x="236" y="60"/>
                  </a:cubicBezTo>
                  <a:cubicBezTo>
                    <a:pt x="236" y="55"/>
                    <a:pt x="237" y="50"/>
                    <a:pt x="239" y="46"/>
                  </a:cubicBezTo>
                  <a:cubicBezTo>
                    <a:pt x="241" y="41"/>
                    <a:pt x="243" y="37"/>
                    <a:pt x="247" y="33"/>
                  </a:cubicBezTo>
                  <a:cubicBezTo>
                    <a:pt x="250" y="29"/>
                    <a:pt x="254" y="26"/>
                    <a:pt x="259" y="24"/>
                  </a:cubicBezTo>
                  <a:cubicBezTo>
                    <a:pt x="264" y="22"/>
                    <a:pt x="269" y="21"/>
                    <a:pt x="274" y="21"/>
                  </a:cubicBezTo>
                  <a:cubicBezTo>
                    <a:pt x="280" y="21"/>
                    <a:pt x="286" y="23"/>
                    <a:pt x="292" y="26"/>
                  </a:cubicBezTo>
                  <a:cubicBezTo>
                    <a:pt x="297" y="29"/>
                    <a:pt x="302" y="33"/>
                    <a:pt x="306" y="38"/>
                  </a:cubicBezTo>
                  <a:cubicBezTo>
                    <a:pt x="308" y="42"/>
                    <a:pt x="309" y="45"/>
                    <a:pt x="310" y="49"/>
                  </a:cubicBezTo>
                  <a:cubicBezTo>
                    <a:pt x="311" y="53"/>
                    <a:pt x="312" y="58"/>
                    <a:pt x="312" y="63"/>
                  </a:cubicBezTo>
                  <a:lnTo>
                    <a:pt x="312" y="65"/>
                  </a:lnTo>
                  <a:lnTo>
                    <a:pt x="250" y="65"/>
                  </a:lnTo>
                  <a:close/>
                  <a:moveTo>
                    <a:pt x="344" y="97"/>
                  </a:moveTo>
                  <a:lnTo>
                    <a:pt x="331" y="97"/>
                  </a:lnTo>
                  <a:lnTo>
                    <a:pt x="331" y="23"/>
                  </a:lnTo>
                  <a:lnTo>
                    <a:pt x="344" y="23"/>
                  </a:lnTo>
                  <a:lnTo>
                    <a:pt x="344" y="32"/>
                  </a:lnTo>
                  <a:cubicBezTo>
                    <a:pt x="346" y="29"/>
                    <a:pt x="348" y="26"/>
                    <a:pt x="351" y="25"/>
                  </a:cubicBezTo>
                  <a:cubicBezTo>
                    <a:pt x="354" y="23"/>
                    <a:pt x="357" y="22"/>
                    <a:pt x="361" y="22"/>
                  </a:cubicBezTo>
                  <a:lnTo>
                    <a:pt x="361" y="36"/>
                  </a:lnTo>
                  <a:cubicBezTo>
                    <a:pt x="355" y="36"/>
                    <a:pt x="351" y="38"/>
                    <a:pt x="348" y="41"/>
                  </a:cubicBezTo>
                  <a:cubicBezTo>
                    <a:pt x="346" y="44"/>
                    <a:pt x="344" y="49"/>
                    <a:pt x="344" y="56"/>
                  </a:cubicBezTo>
                  <a:lnTo>
                    <a:pt x="344" y="97"/>
                  </a:lnTo>
                  <a:close/>
                  <a:moveTo>
                    <a:pt x="391" y="15"/>
                  </a:moveTo>
                  <a:lnTo>
                    <a:pt x="378" y="15"/>
                  </a:lnTo>
                  <a:lnTo>
                    <a:pt x="378" y="0"/>
                  </a:lnTo>
                  <a:lnTo>
                    <a:pt x="391" y="0"/>
                  </a:lnTo>
                  <a:lnTo>
                    <a:pt x="391" y="15"/>
                  </a:lnTo>
                  <a:close/>
                  <a:moveTo>
                    <a:pt x="378" y="97"/>
                  </a:moveTo>
                  <a:lnTo>
                    <a:pt x="378" y="23"/>
                  </a:lnTo>
                  <a:lnTo>
                    <a:pt x="391" y="23"/>
                  </a:lnTo>
                  <a:lnTo>
                    <a:pt x="391" y="97"/>
                  </a:lnTo>
                  <a:lnTo>
                    <a:pt x="378" y="97"/>
                  </a:lnTo>
                  <a:close/>
                  <a:moveTo>
                    <a:pt x="472" y="53"/>
                  </a:moveTo>
                  <a:cubicBezTo>
                    <a:pt x="470" y="47"/>
                    <a:pt x="467" y="42"/>
                    <a:pt x="463" y="39"/>
                  </a:cubicBezTo>
                  <a:cubicBezTo>
                    <a:pt x="459" y="36"/>
                    <a:pt x="454" y="34"/>
                    <a:pt x="449" y="34"/>
                  </a:cubicBezTo>
                  <a:cubicBezTo>
                    <a:pt x="443" y="34"/>
                    <a:pt x="438" y="36"/>
                    <a:pt x="434" y="39"/>
                  </a:cubicBezTo>
                  <a:cubicBezTo>
                    <a:pt x="429" y="43"/>
                    <a:pt x="427" y="47"/>
                    <a:pt x="425" y="53"/>
                  </a:cubicBezTo>
                  <a:lnTo>
                    <a:pt x="472" y="53"/>
                  </a:lnTo>
                  <a:close/>
                  <a:moveTo>
                    <a:pt x="425" y="65"/>
                  </a:moveTo>
                  <a:cubicBezTo>
                    <a:pt x="426" y="71"/>
                    <a:pt x="428" y="76"/>
                    <a:pt x="433" y="80"/>
                  </a:cubicBezTo>
                  <a:cubicBezTo>
                    <a:pt x="437" y="84"/>
                    <a:pt x="442" y="86"/>
                    <a:pt x="449" y="86"/>
                  </a:cubicBezTo>
                  <a:cubicBezTo>
                    <a:pt x="453" y="86"/>
                    <a:pt x="457" y="84"/>
                    <a:pt x="460" y="82"/>
                  </a:cubicBezTo>
                  <a:cubicBezTo>
                    <a:pt x="464" y="80"/>
                    <a:pt x="467" y="77"/>
                    <a:pt x="469" y="74"/>
                  </a:cubicBezTo>
                  <a:lnTo>
                    <a:pt x="484" y="74"/>
                  </a:lnTo>
                  <a:cubicBezTo>
                    <a:pt x="481" y="82"/>
                    <a:pt x="476" y="88"/>
                    <a:pt x="470" y="92"/>
                  </a:cubicBezTo>
                  <a:cubicBezTo>
                    <a:pt x="464" y="96"/>
                    <a:pt x="457" y="99"/>
                    <a:pt x="449" y="99"/>
                  </a:cubicBezTo>
                  <a:cubicBezTo>
                    <a:pt x="443" y="99"/>
                    <a:pt x="438" y="98"/>
                    <a:pt x="434" y="96"/>
                  </a:cubicBezTo>
                  <a:cubicBezTo>
                    <a:pt x="429" y="94"/>
                    <a:pt x="425" y="91"/>
                    <a:pt x="422" y="87"/>
                  </a:cubicBezTo>
                  <a:cubicBezTo>
                    <a:pt x="418" y="84"/>
                    <a:pt x="415" y="79"/>
                    <a:pt x="414" y="75"/>
                  </a:cubicBezTo>
                  <a:cubicBezTo>
                    <a:pt x="412" y="70"/>
                    <a:pt x="411" y="65"/>
                    <a:pt x="411" y="60"/>
                  </a:cubicBezTo>
                  <a:cubicBezTo>
                    <a:pt x="411" y="55"/>
                    <a:pt x="412" y="50"/>
                    <a:pt x="413" y="46"/>
                  </a:cubicBezTo>
                  <a:cubicBezTo>
                    <a:pt x="415" y="41"/>
                    <a:pt x="418" y="37"/>
                    <a:pt x="421" y="33"/>
                  </a:cubicBezTo>
                  <a:cubicBezTo>
                    <a:pt x="425" y="29"/>
                    <a:pt x="429" y="26"/>
                    <a:pt x="433" y="24"/>
                  </a:cubicBezTo>
                  <a:cubicBezTo>
                    <a:pt x="438" y="22"/>
                    <a:pt x="443" y="21"/>
                    <a:pt x="448" y="21"/>
                  </a:cubicBezTo>
                  <a:cubicBezTo>
                    <a:pt x="455" y="21"/>
                    <a:pt x="461" y="23"/>
                    <a:pt x="466" y="26"/>
                  </a:cubicBezTo>
                  <a:cubicBezTo>
                    <a:pt x="472" y="29"/>
                    <a:pt x="476" y="33"/>
                    <a:pt x="480" y="38"/>
                  </a:cubicBezTo>
                  <a:cubicBezTo>
                    <a:pt x="482" y="42"/>
                    <a:pt x="484" y="45"/>
                    <a:pt x="485" y="49"/>
                  </a:cubicBezTo>
                  <a:cubicBezTo>
                    <a:pt x="486" y="53"/>
                    <a:pt x="486" y="58"/>
                    <a:pt x="486" y="63"/>
                  </a:cubicBezTo>
                  <a:lnTo>
                    <a:pt x="486" y="65"/>
                  </a:lnTo>
                  <a:lnTo>
                    <a:pt x="425" y="65"/>
                  </a:lnTo>
                  <a:close/>
                  <a:moveTo>
                    <a:pt x="519" y="97"/>
                  </a:moveTo>
                  <a:lnTo>
                    <a:pt x="505" y="97"/>
                  </a:lnTo>
                  <a:lnTo>
                    <a:pt x="505" y="23"/>
                  </a:lnTo>
                  <a:lnTo>
                    <a:pt x="518" y="23"/>
                  </a:lnTo>
                  <a:lnTo>
                    <a:pt x="518" y="32"/>
                  </a:lnTo>
                  <a:cubicBezTo>
                    <a:pt x="521" y="28"/>
                    <a:pt x="524" y="26"/>
                    <a:pt x="527" y="24"/>
                  </a:cubicBezTo>
                  <a:cubicBezTo>
                    <a:pt x="530" y="23"/>
                    <a:pt x="534" y="22"/>
                    <a:pt x="539" y="22"/>
                  </a:cubicBezTo>
                  <a:cubicBezTo>
                    <a:pt x="548" y="22"/>
                    <a:pt x="555" y="25"/>
                    <a:pt x="561" y="31"/>
                  </a:cubicBezTo>
                  <a:cubicBezTo>
                    <a:pt x="566" y="36"/>
                    <a:pt x="568" y="44"/>
                    <a:pt x="568" y="55"/>
                  </a:cubicBezTo>
                  <a:lnTo>
                    <a:pt x="568" y="97"/>
                  </a:lnTo>
                  <a:lnTo>
                    <a:pt x="555" y="97"/>
                  </a:lnTo>
                  <a:lnTo>
                    <a:pt x="555" y="58"/>
                  </a:lnTo>
                  <a:cubicBezTo>
                    <a:pt x="555" y="50"/>
                    <a:pt x="554" y="44"/>
                    <a:pt x="551" y="41"/>
                  </a:cubicBezTo>
                  <a:cubicBezTo>
                    <a:pt x="548" y="37"/>
                    <a:pt x="543" y="35"/>
                    <a:pt x="537" y="35"/>
                  </a:cubicBezTo>
                  <a:cubicBezTo>
                    <a:pt x="531" y="35"/>
                    <a:pt x="526" y="37"/>
                    <a:pt x="523" y="42"/>
                  </a:cubicBezTo>
                  <a:cubicBezTo>
                    <a:pt x="520" y="46"/>
                    <a:pt x="519" y="53"/>
                    <a:pt x="519" y="63"/>
                  </a:cubicBezTo>
                  <a:lnTo>
                    <a:pt x="519" y="97"/>
                  </a:lnTo>
                  <a:close/>
                  <a:moveTo>
                    <a:pt x="661" y="72"/>
                  </a:moveTo>
                  <a:cubicBezTo>
                    <a:pt x="658" y="81"/>
                    <a:pt x="653" y="87"/>
                    <a:pt x="647" y="92"/>
                  </a:cubicBezTo>
                  <a:cubicBezTo>
                    <a:pt x="641" y="96"/>
                    <a:pt x="634" y="99"/>
                    <a:pt x="625" y="99"/>
                  </a:cubicBezTo>
                  <a:cubicBezTo>
                    <a:pt x="620" y="99"/>
                    <a:pt x="615" y="98"/>
                    <a:pt x="610" y="96"/>
                  </a:cubicBezTo>
                  <a:cubicBezTo>
                    <a:pt x="606" y="94"/>
                    <a:pt x="602" y="91"/>
                    <a:pt x="598" y="87"/>
                  </a:cubicBezTo>
                  <a:cubicBezTo>
                    <a:pt x="595" y="84"/>
                    <a:pt x="592" y="80"/>
                    <a:pt x="590" y="75"/>
                  </a:cubicBezTo>
                  <a:cubicBezTo>
                    <a:pt x="588" y="70"/>
                    <a:pt x="587" y="65"/>
                    <a:pt x="587" y="60"/>
                  </a:cubicBezTo>
                  <a:cubicBezTo>
                    <a:pt x="587" y="55"/>
                    <a:pt x="588" y="50"/>
                    <a:pt x="590" y="46"/>
                  </a:cubicBezTo>
                  <a:cubicBezTo>
                    <a:pt x="592" y="41"/>
                    <a:pt x="594" y="37"/>
                    <a:pt x="598" y="34"/>
                  </a:cubicBezTo>
                  <a:cubicBezTo>
                    <a:pt x="602" y="30"/>
                    <a:pt x="606" y="26"/>
                    <a:pt x="611" y="24"/>
                  </a:cubicBezTo>
                  <a:cubicBezTo>
                    <a:pt x="615" y="22"/>
                    <a:pt x="620" y="21"/>
                    <a:pt x="626" y="21"/>
                  </a:cubicBezTo>
                  <a:cubicBezTo>
                    <a:pt x="634" y="21"/>
                    <a:pt x="641" y="24"/>
                    <a:pt x="648" y="28"/>
                  </a:cubicBezTo>
                  <a:cubicBezTo>
                    <a:pt x="654" y="33"/>
                    <a:pt x="658" y="39"/>
                    <a:pt x="661" y="48"/>
                  </a:cubicBezTo>
                  <a:lnTo>
                    <a:pt x="647" y="48"/>
                  </a:lnTo>
                  <a:cubicBezTo>
                    <a:pt x="644" y="43"/>
                    <a:pt x="641" y="40"/>
                    <a:pt x="638" y="38"/>
                  </a:cubicBezTo>
                  <a:cubicBezTo>
                    <a:pt x="634" y="35"/>
                    <a:pt x="630" y="34"/>
                    <a:pt x="625" y="34"/>
                  </a:cubicBezTo>
                  <a:cubicBezTo>
                    <a:pt x="618" y="34"/>
                    <a:pt x="612" y="37"/>
                    <a:pt x="608" y="42"/>
                  </a:cubicBezTo>
                  <a:cubicBezTo>
                    <a:pt x="603" y="47"/>
                    <a:pt x="601" y="53"/>
                    <a:pt x="601" y="60"/>
                  </a:cubicBezTo>
                  <a:cubicBezTo>
                    <a:pt x="601" y="67"/>
                    <a:pt x="603" y="73"/>
                    <a:pt x="608" y="78"/>
                  </a:cubicBezTo>
                  <a:cubicBezTo>
                    <a:pt x="613" y="83"/>
                    <a:pt x="618" y="86"/>
                    <a:pt x="625" y="86"/>
                  </a:cubicBezTo>
                  <a:cubicBezTo>
                    <a:pt x="630" y="86"/>
                    <a:pt x="634" y="84"/>
                    <a:pt x="638" y="82"/>
                  </a:cubicBezTo>
                  <a:cubicBezTo>
                    <a:pt x="642" y="80"/>
                    <a:pt x="644" y="76"/>
                    <a:pt x="647" y="72"/>
                  </a:cubicBezTo>
                  <a:lnTo>
                    <a:pt x="661" y="72"/>
                  </a:lnTo>
                  <a:close/>
                  <a:moveTo>
                    <a:pt x="739" y="53"/>
                  </a:moveTo>
                  <a:cubicBezTo>
                    <a:pt x="737" y="47"/>
                    <a:pt x="734" y="42"/>
                    <a:pt x="730" y="39"/>
                  </a:cubicBezTo>
                  <a:cubicBezTo>
                    <a:pt x="726" y="36"/>
                    <a:pt x="721" y="34"/>
                    <a:pt x="716" y="34"/>
                  </a:cubicBezTo>
                  <a:cubicBezTo>
                    <a:pt x="710" y="34"/>
                    <a:pt x="705" y="36"/>
                    <a:pt x="701" y="39"/>
                  </a:cubicBezTo>
                  <a:cubicBezTo>
                    <a:pt x="697" y="43"/>
                    <a:pt x="694" y="47"/>
                    <a:pt x="692" y="53"/>
                  </a:cubicBezTo>
                  <a:lnTo>
                    <a:pt x="739" y="53"/>
                  </a:lnTo>
                  <a:close/>
                  <a:moveTo>
                    <a:pt x="692" y="65"/>
                  </a:moveTo>
                  <a:cubicBezTo>
                    <a:pt x="693" y="71"/>
                    <a:pt x="696" y="76"/>
                    <a:pt x="700" y="80"/>
                  </a:cubicBezTo>
                  <a:cubicBezTo>
                    <a:pt x="704" y="84"/>
                    <a:pt x="710" y="86"/>
                    <a:pt x="716" y="86"/>
                  </a:cubicBezTo>
                  <a:cubicBezTo>
                    <a:pt x="720" y="86"/>
                    <a:pt x="724" y="84"/>
                    <a:pt x="728" y="82"/>
                  </a:cubicBezTo>
                  <a:cubicBezTo>
                    <a:pt x="731" y="80"/>
                    <a:pt x="734" y="77"/>
                    <a:pt x="736" y="74"/>
                  </a:cubicBezTo>
                  <a:lnTo>
                    <a:pt x="751" y="74"/>
                  </a:lnTo>
                  <a:cubicBezTo>
                    <a:pt x="748" y="82"/>
                    <a:pt x="743" y="88"/>
                    <a:pt x="737" y="92"/>
                  </a:cubicBezTo>
                  <a:cubicBezTo>
                    <a:pt x="731" y="96"/>
                    <a:pt x="724" y="99"/>
                    <a:pt x="716" y="99"/>
                  </a:cubicBezTo>
                  <a:cubicBezTo>
                    <a:pt x="710" y="99"/>
                    <a:pt x="705" y="98"/>
                    <a:pt x="701" y="96"/>
                  </a:cubicBezTo>
                  <a:cubicBezTo>
                    <a:pt x="696" y="94"/>
                    <a:pt x="692" y="91"/>
                    <a:pt x="689" y="87"/>
                  </a:cubicBezTo>
                  <a:cubicBezTo>
                    <a:pt x="685" y="84"/>
                    <a:pt x="683" y="79"/>
                    <a:pt x="681" y="75"/>
                  </a:cubicBezTo>
                  <a:cubicBezTo>
                    <a:pt x="679" y="70"/>
                    <a:pt x="678" y="65"/>
                    <a:pt x="678" y="60"/>
                  </a:cubicBezTo>
                  <a:cubicBezTo>
                    <a:pt x="678" y="55"/>
                    <a:pt x="679" y="50"/>
                    <a:pt x="680" y="46"/>
                  </a:cubicBezTo>
                  <a:cubicBezTo>
                    <a:pt x="682" y="41"/>
                    <a:pt x="685" y="37"/>
                    <a:pt x="688" y="33"/>
                  </a:cubicBezTo>
                  <a:cubicBezTo>
                    <a:pt x="692" y="29"/>
                    <a:pt x="696" y="26"/>
                    <a:pt x="700" y="24"/>
                  </a:cubicBezTo>
                  <a:cubicBezTo>
                    <a:pt x="705" y="22"/>
                    <a:pt x="710" y="21"/>
                    <a:pt x="715" y="21"/>
                  </a:cubicBezTo>
                  <a:cubicBezTo>
                    <a:pt x="722" y="21"/>
                    <a:pt x="728" y="23"/>
                    <a:pt x="733" y="26"/>
                  </a:cubicBezTo>
                  <a:cubicBezTo>
                    <a:pt x="739" y="29"/>
                    <a:pt x="744" y="33"/>
                    <a:pt x="747" y="38"/>
                  </a:cubicBezTo>
                  <a:cubicBezTo>
                    <a:pt x="749" y="42"/>
                    <a:pt x="751" y="45"/>
                    <a:pt x="752" y="49"/>
                  </a:cubicBezTo>
                  <a:cubicBezTo>
                    <a:pt x="753" y="53"/>
                    <a:pt x="753" y="58"/>
                    <a:pt x="753" y="63"/>
                  </a:cubicBezTo>
                  <a:lnTo>
                    <a:pt x="753" y="65"/>
                  </a:lnTo>
                  <a:lnTo>
                    <a:pt x="692" y="65"/>
                  </a:lnTo>
                  <a:close/>
                  <a:moveTo>
                    <a:pt x="858" y="55"/>
                  </a:moveTo>
                  <a:lnTo>
                    <a:pt x="844" y="18"/>
                  </a:lnTo>
                  <a:lnTo>
                    <a:pt x="830" y="55"/>
                  </a:lnTo>
                  <a:lnTo>
                    <a:pt x="858" y="55"/>
                  </a:lnTo>
                  <a:close/>
                  <a:moveTo>
                    <a:pt x="825" y="68"/>
                  </a:moveTo>
                  <a:lnTo>
                    <a:pt x="814" y="97"/>
                  </a:lnTo>
                  <a:lnTo>
                    <a:pt x="800" y="97"/>
                  </a:lnTo>
                  <a:lnTo>
                    <a:pt x="837" y="0"/>
                  </a:lnTo>
                  <a:lnTo>
                    <a:pt x="851" y="0"/>
                  </a:lnTo>
                  <a:lnTo>
                    <a:pt x="889" y="97"/>
                  </a:lnTo>
                  <a:lnTo>
                    <a:pt x="874" y="97"/>
                  </a:lnTo>
                  <a:lnTo>
                    <a:pt x="863" y="68"/>
                  </a:lnTo>
                  <a:lnTo>
                    <a:pt x="825" y="68"/>
                  </a:lnTo>
                  <a:close/>
                  <a:moveTo>
                    <a:pt x="940" y="47"/>
                  </a:moveTo>
                  <a:lnTo>
                    <a:pt x="925" y="97"/>
                  </a:lnTo>
                  <a:lnTo>
                    <a:pt x="917" y="97"/>
                  </a:lnTo>
                  <a:lnTo>
                    <a:pt x="892" y="23"/>
                  </a:lnTo>
                  <a:lnTo>
                    <a:pt x="906" y="23"/>
                  </a:lnTo>
                  <a:lnTo>
                    <a:pt x="921" y="72"/>
                  </a:lnTo>
                  <a:lnTo>
                    <a:pt x="936" y="23"/>
                  </a:lnTo>
                  <a:lnTo>
                    <a:pt x="944" y="23"/>
                  </a:lnTo>
                  <a:lnTo>
                    <a:pt x="959" y="72"/>
                  </a:lnTo>
                  <a:lnTo>
                    <a:pt x="974" y="23"/>
                  </a:lnTo>
                  <a:lnTo>
                    <a:pt x="988" y="23"/>
                  </a:lnTo>
                  <a:lnTo>
                    <a:pt x="962" y="97"/>
                  </a:lnTo>
                  <a:lnTo>
                    <a:pt x="955" y="97"/>
                  </a:lnTo>
                  <a:lnTo>
                    <a:pt x="940" y="47"/>
                  </a:lnTo>
                  <a:close/>
                  <a:moveTo>
                    <a:pt x="1014" y="60"/>
                  </a:moveTo>
                  <a:cubicBezTo>
                    <a:pt x="1014" y="67"/>
                    <a:pt x="1016" y="73"/>
                    <a:pt x="1021" y="78"/>
                  </a:cubicBezTo>
                  <a:cubicBezTo>
                    <a:pt x="1026" y="83"/>
                    <a:pt x="1032" y="86"/>
                    <a:pt x="1039" y="86"/>
                  </a:cubicBezTo>
                  <a:cubicBezTo>
                    <a:pt x="1046" y="86"/>
                    <a:pt x="1052" y="83"/>
                    <a:pt x="1056" y="78"/>
                  </a:cubicBezTo>
                  <a:cubicBezTo>
                    <a:pt x="1061" y="73"/>
                    <a:pt x="1064" y="67"/>
                    <a:pt x="1064" y="61"/>
                  </a:cubicBezTo>
                  <a:cubicBezTo>
                    <a:pt x="1064" y="53"/>
                    <a:pt x="1061" y="47"/>
                    <a:pt x="1057" y="42"/>
                  </a:cubicBezTo>
                  <a:cubicBezTo>
                    <a:pt x="1052" y="37"/>
                    <a:pt x="1046" y="34"/>
                    <a:pt x="1039" y="34"/>
                  </a:cubicBezTo>
                  <a:cubicBezTo>
                    <a:pt x="1032" y="34"/>
                    <a:pt x="1026" y="37"/>
                    <a:pt x="1021" y="42"/>
                  </a:cubicBezTo>
                  <a:cubicBezTo>
                    <a:pt x="1016" y="47"/>
                    <a:pt x="1014" y="53"/>
                    <a:pt x="1014" y="60"/>
                  </a:cubicBezTo>
                  <a:close/>
                  <a:moveTo>
                    <a:pt x="1063" y="97"/>
                  </a:moveTo>
                  <a:lnTo>
                    <a:pt x="1063" y="88"/>
                  </a:lnTo>
                  <a:cubicBezTo>
                    <a:pt x="1060" y="91"/>
                    <a:pt x="1056" y="94"/>
                    <a:pt x="1052" y="96"/>
                  </a:cubicBezTo>
                  <a:cubicBezTo>
                    <a:pt x="1048" y="97"/>
                    <a:pt x="1043" y="98"/>
                    <a:pt x="1039" y="98"/>
                  </a:cubicBezTo>
                  <a:cubicBezTo>
                    <a:pt x="1028" y="98"/>
                    <a:pt x="1019" y="95"/>
                    <a:pt x="1011" y="87"/>
                  </a:cubicBezTo>
                  <a:cubicBezTo>
                    <a:pt x="1004" y="80"/>
                    <a:pt x="1000" y="71"/>
                    <a:pt x="1000" y="60"/>
                  </a:cubicBezTo>
                  <a:cubicBezTo>
                    <a:pt x="1000" y="55"/>
                    <a:pt x="1001" y="50"/>
                    <a:pt x="1003" y="45"/>
                  </a:cubicBezTo>
                  <a:cubicBezTo>
                    <a:pt x="1005" y="40"/>
                    <a:pt x="1007" y="36"/>
                    <a:pt x="1011" y="33"/>
                  </a:cubicBezTo>
                  <a:cubicBezTo>
                    <a:pt x="1015" y="29"/>
                    <a:pt x="1019" y="26"/>
                    <a:pt x="1023" y="24"/>
                  </a:cubicBezTo>
                  <a:cubicBezTo>
                    <a:pt x="1027" y="22"/>
                    <a:pt x="1032" y="22"/>
                    <a:pt x="1038" y="22"/>
                  </a:cubicBezTo>
                  <a:cubicBezTo>
                    <a:pt x="1043" y="22"/>
                    <a:pt x="1048" y="22"/>
                    <a:pt x="1052" y="24"/>
                  </a:cubicBezTo>
                  <a:cubicBezTo>
                    <a:pt x="1056" y="26"/>
                    <a:pt x="1060" y="29"/>
                    <a:pt x="1063" y="32"/>
                  </a:cubicBezTo>
                  <a:lnTo>
                    <a:pt x="1063" y="23"/>
                  </a:lnTo>
                  <a:lnTo>
                    <a:pt x="1077" y="23"/>
                  </a:lnTo>
                  <a:lnTo>
                    <a:pt x="1077" y="97"/>
                  </a:lnTo>
                  <a:lnTo>
                    <a:pt x="1063" y="97"/>
                  </a:lnTo>
                  <a:close/>
                  <a:moveTo>
                    <a:pt x="1113" y="97"/>
                  </a:moveTo>
                  <a:lnTo>
                    <a:pt x="1100" y="97"/>
                  </a:lnTo>
                  <a:lnTo>
                    <a:pt x="1100" y="23"/>
                  </a:lnTo>
                  <a:lnTo>
                    <a:pt x="1112" y="23"/>
                  </a:lnTo>
                  <a:lnTo>
                    <a:pt x="1112" y="32"/>
                  </a:lnTo>
                  <a:cubicBezTo>
                    <a:pt x="1114" y="29"/>
                    <a:pt x="1117" y="26"/>
                    <a:pt x="1120" y="25"/>
                  </a:cubicBezTo>
                  <a:cubicBezTo>
                    <a:pt x="1122" y="23"/>
                    <a:pt x="1126" y="22"/>
                    <a:pt x="1129" y="22"/>
                  </a:cubicBezTo>
                  <a:lnTo>
                    <a:pt x="1129" y="36"/>
                  </a:lnTo>
                  <a:cubicBezTo>
                    <a:pt x="1124" y="36"/>
                    <a:pt x="1119" y="38"/>
                    <a:pt x="1117" y="41"/>
                  </a:cubicBezTo>
                  <a:cubicBezTo>
                    <a:pt x="1114" y="44"/>
                    <a:pt x="1113" y="49"/>
                    <a:pt x="1113" y="56"/>
                  </a:cubicBezTo>
                  <a:lnTo>
                    <a:pt x="1113" y="97"/>
                  </a:lnTo>
                  <a:close/>
                  <a:moveTo>
                    <a:pt x="1157" y="60"/>
                  </a:moveTo>
                  <a:cubicBezTo>
                    <a:pt x="1157" y="67"/>
                    <a:pt x="1159" y="73"/>
                    <a:pt x="1164" y="78"/>
                  </a:cubicBezTo>
                  <a:cubicBezTo>
                    <a:pt x="1169" y="83"/>
                    <a:pt x="1175" y="86"/>
                    <a:pt x="1182" y="86"/>
                  </a:cubicBezTo>
                  <a:cubicBezTo>
                    <a:pt x="1189" y="86"/>
                    <a:pt x="1194" y="83"/>
                    <a:pt x="1199" y="78"/>
                  </a:cubicBezTo>
                  <a:cubicBezTo>
                    <a:pt x="1204" y="73"/>
                    <a:pt x="1207" y="67"/>
                    <a:pt x="1207" y="61"/>
                  </a:cubicBezTo>
                  <a:cubicBezTo>
                    <a:pt x="1207" y="53"/>
                    <a:pt x="1204" y="47"/>
                    <a:pt x="1199" y="42"/>
                  </a:cubicBezTo>
                  <a:cubicBezTo>
                    <a:pt x="1194" y="37"/>
                    <a:pt x="1189" y="34"/>
                    <a:pt x="1182" y="34"/>
                  </a:cubicBezTo>
                  <a:cubicBezTo>
                    <a:pt x="1175" y="34"/>
                    <a:pt x="1169" y="37"/>
                    <a:pt x="1164" y="42"/>
                  </a:cubicBezTo>
                  <a:cubicBezTo>
                    <a:pt x="1159" y="47"/>
                    <a:pt x="1157" y="53"/>
                    <a:pt x="1157" y="60"/>
                  </a:cubicBezTo>
                  <a:close/>
                  <a:moveTo>
                    <a:pt x="1206" y="97"/>
                  </a:moveTo>
                  <a:lnTo>
                    <a:pt x="1206" y="88"/>
                  </a:lnTo>
                  <a:cubicBezTo>
                    <a:pt x="1203" y="91"/>
                    <a:pt x="1199" y="94"/>
                    <a:pt x="1195" y="96"/>
                  </a:cubicBezTo>
                  <a:cubicBezTo>
                    <a:pt x="1191" y="97"/>
                    <a:pt x="1186" y="98"/>
                    <a:pt x="1181" y="98"/>
                  </a:cubicBezTo>
                  <a:cubicBezTo>
                    <a:pt x="1170" y="98"/>
                    <a:pt x="1161" y="95"/>
                    <a:pt x="1154" y="87"/>
                  </a:cubicBezTo>
                  <a:cubicBezTo>
                    <a:pt x="1147" y="80"/>
                    <a:pt x="1143" y="71"/>
                    <a:pt x="1143" y="60"/>
                  </a:cubicBezTo>
                  <a:cubicBezTo>
                    <a:pt x="1143" y="55"/>
                    <a:pt x="1144" y="50"/>
                    <a:pt x="1146" y="45"/>
                  </a:cubicBezTo>
                  <a:cubicBezTo>
                    <a:pt x="1148" y="40"/>
                    <a:pt x="1150" y="36"/>
                    <a:pt x="1154" y="33"/>
                  </a:cubicBezTo>
                  <a:cubicBezTo>
                    <a:pt x="1157" y="29"/>
                    <a:pt x="1161" y="26"/>
                    <a:pt x="1166" y="24"/>
                  </a:cubicBezTo>
                  <a:cubicBezTo>
                    <a:pt x="1170" y="22"/>
                    <a:pt x="1175" y="22"/>
                    <a:pt x="1181" y="22"/>
                  </a:cubicBezTo>
                  <a:cubicBezTo>
                    <a:pt x="1186" y="22"/>
                    <a:pt x="1190" y="22"/>
                    <a:pt x="1194" y="24"/>
                  </a:cubicBezTo>
                  <a:cubicBezTo>
                    <a:pt x="1199" y="26"/>
                    <a:pt x="1203" y="29"/>
                    <a:pt x="1206" y="32"/>
                  </a:cubicBezTo>
                  <a:lnTo>
                    <a:pt x="1206" y="0"/>
                  </a:lnTo>
                  <a:lnTo>
                    <a:pt x="1219" y="0"/>
                  </a:lnTo>
                  <a:lnTo>
                    <a:pt x="1219" y="97"/>
                  </a:lnTo>
                  <a:lnTo>
                    <a:pt x="1206" y="97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C4C87647-4725-B47D-00FA-B68D9307BB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9150" y="5686425"/>
              <a:ext cx="346075" cy="76200"/>
            </a:xfrm>
            <a:custGeom>
              <a:avLst/>
              <a:gdLst>
                <a:gd name="T0" fmla="*/ 38 w 863"/>
                <a:gd name="T1" fmla="*/ 0 h 192"/>
                <a:gd name="T2" fmla="*/ 103 w 863"/>
                <a:gd name="T3" fmla="*/ 0 h 192"/>
                <a:gd name="T4" fmla="*/ 163 w 863"/>
                <a:gd name="T5" fmla="*/ 122 h 192"/>
                <a:gd name="T6" fmla="*/ 232 w 863"/>
                <a:gd name="T7" fmla="*/ 0 h 192"/>
                <a:gd name="T8" fmla="*/ 148 w 863"/>
                <a:gd name="T9" fmla="*/ 189 h 192"/>
                <a:gd name="T10" fmla="*/ 84 w 863"/>
                <a:gd name="T11" fmla="*/ 189 h 192"/>
                <a:gd name="T12" fmla="*/ 0 w 863"/>
                <a:gd name="T13" fmla="*/ 0 h 192"/>
                <a:gd name="T14" fmla="*/ 251 w 863"/>
                <a:gd name="T15" fmla="*/ 32 h 192"/>
                <a:gd name="T16" fmla="*/ 283 w 863"/>
                <a:gd name="T17" fmla="*/ 0 h 192"/>
                <a:gd name="T18" fmla="*/ 251 w 863"/>
                <a:gd name="T19" fmla="*/ 189 h 192"/>
                <a:gd name="T20" fmla="*/ 283 w 863"/>
                <a:gd name="T21" fmla="*/ 46 h 192"/>
                <a:gd name="T22" fmla="*/ 251 w 863"/>
                <a:gd name="T23" fmla="*/ 189 h 192"/>
                <a:gd name="T24" fmla="*/ 349 w 863"/>
                <a:gd name="T25" fmla="*/ 62 h 192"/>
                <a:gd name="T26" fmla="*/ 387 w 863"/>
                <a:gd name="T27" fmla="*/ 43 h 192"/>
                <a:gd name="T28" fmla="*/ 433 w 863"/>
                <a:gd name="T29" fmla="*/ 67 h 192"/>
                <a:gd name="T30" fmla="*/ 442 w 863"/>
                <a:gd name="T31" fmla="*/ 113 h 192"/>
                <a:gd name="T32" fmla="*/ 409 w 863"/>
                <a:gd name="T33" fmla="*/ 189 h 192"/>
                <a:gd name="T34" fmla="*/ 402 w 863"/>
                <a:gd name="T35" fmla="*/ 86 h 192"/>
                <a:gd name="T36" fmla="*/ 356 w 863"/>
                <a:gd name="T37" fmla="*/ 87 h 192"/>
                <a:gd name="T38" fmla="*/ 349 w 863"/>
                <a:gd name="T39" fmla="*/ 189 h 192"/>
                <a:gd name="T40" fmla="*/ 316 w 863"/>
                <a:gd name="T41" fmla="*/ 46 h 192"/>
                <a:gd name="T42" fmla="*/ 507 w 863"/>
                <a:gd name="T43" fmla="*/ 46 h 192"/>
                <a:gd name="T44" fmla="*/ 524 w 863"/>
                <a:gd name="T45" fmla="*/ 48 h 192"/>
                <a:gd name="T46" fmla="*/ 572 w 863"/>
                <a:gd name="T47" fmla="*/ 49 h 192"/>
                <a:gd name="T48" fmla="*/ 598 w 863"/>
                <a:gd name="T49" fmla="*/ 84 h 192"/>
                <a:gd name="T50" fmla="*/ 600 w 863"/>
                <a:gd name="T51" fmla="*/ 189 h 192"/>
                <a:gd name="T52" fmla="*/ 567 w 863"/>
                <a:gd name="T53" fmla="*/ 126 h 192"/>
                <a:gd name="T54" fmla="*/ 538 w 863"/>
                <a:gd name="T55" fmla="*/ 76 h 192"/>
                <a:gd name="T56" fmla="*/ 506 w 863"/>
                <a:gd name="T57" fmla="*/ 128 h 192"/>
                <a:gd name="T58" fmla="*/ 474 w 863"/>
                <a:gd name="T59" fmla="*/ 189 h 192"/>
                <a:gd name="T60" fmla="*/ 507 w 863"/>
                <a:gd name="T61" fmla="*/ 46 h 192"/>
                <a:gd name="T62" fmla="*/ 722 w 863"/>
                <a:gd name="T63" fmla="*/ 80 h 192"/>
                <a:gd name="T64" fmla="*/ 673 w 863"/>
                <a:gd name="T65" fmla="*/ 81 h 192"/>
                <a:gd name="T66" fmla="*/ 737 w 863"/>
                <a:gd name="T67" fmla="*/ 102 h 192"/>
                <a:gd name="T68" fmla="*/ 670 w 863"/>
                <a:gd name="T69" fmla="*/ 152 h 192"/>
                <a:gd name="T70" fmla="*/ 718 w 863"/>
                <a:gd name="T71" fmla="*/ 156 h 192"/>
                <a:gd name="T72" fmla="*/ 767 w 863"/>
                <a:gd name="T73" fmla="*/ 143 h 192"/>
                <a:gd name="T74" fmla="*/ 698 w 863"/>
                <a:gd name="T75" fmla="*/ 192 h 192"/>
                <a:gd name="T76" fmla="*/ 645 w 863"/>
                <a:gd name="T77" fmla="*/ 170 h 192"/>
                <a:gd name="T78" fmla="*/ 624 w 863"/>
                <a:gd name="T79" fmla="*/ 118 h 192"/>
                <a:gd name="T80" fmla="*/ 644 w 863"/>
                <a:gd name="T81" fmla="*/ 66 h 192"/>
                <a:gd name="T82" fmla="*/ 697 w 863"/>
                <a:gd name="T83" fmla="*/ 42 h 192"/>
                <a:gd name="T84" fmla="*/ 759 w 863"/>
                <a:gd name="T85" fmla="*/ 74 h 192"/>
                <a:gd name="T86" fmla="*/ 772 w 863"/>
                <a:gd name="T87" fmla="*/ 121 h 192"/>
                <a:gd name="T88" fmla="*/ 772 w 863"/>
                <a:gd name="T89" fmla="*/ 128 h 192"/>
                <a:gd name="T90" fmla="*/ 863 w 863"/>
                <a:gd name="T91" fmla="*/ 75 h 192"/>
                <a:gd name="T92" fmla="*/ 828 w 863"/>
                <a:gd name="T93" fmla="*/ 116 h 192"/>
                <a:gd name="T94" fmla="*/ 795 w 863"/>
                <a:gd name="T95" fmla="*/ 189 h 192"/>
                <a:gd name="T96" fmla="*/ 826 w 863"/>
                <a:gd name="T97" fmla="*/ 46 h 192"/>
                <a:gd name="T98" fmla="*/ 843 w 863"/>
                <a:gd name="T99" fmla="*/ 49 h 192"/>
                <a:gd name="T100" fmla="*/ 863 w 863"/>
                <a:gd name="T101" fmla="*/ 7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3" h="192">
                  <a:moveTo>
                    <a:pt x="0" y="0"/>
                  </a:moveTo>
                  <a:lnTo>
                    <a:pt x="38" y="0"/>
                  </a:lnTo>
                  <a:lnTo>
                    <a:pt x="69" y="122"/>
                  </a:lnTo>
                  <a:lnTo>
                    <a:pt x="103" y="0"/>
                  </a:lnTo>
                  <a:lnTo>
                    <a:pt x="129" y="0"/>
                  </a:lnTo>
                  <a:lnTo>
                    <a:pt x="163" y="122"/>
                  </a:lnTo>
                  <a:lnTo>
                    <a:pt x="194" y="0"/>
                  </a:lnTo>
                  <a:lnTo>
                    <a:pt x="232" y="0"/>
                  </a:lnTo>
                  <a:lnTo>
                    <a:pt x="177" y="189"/>
                  </a:lnTo>
                  <a:lnTo>
                    <a:pt x="148" y="189"/>
                  </a:lnTo>
                  <a:lnTo>
                    <a:pt x="116" y="71"/>
                  </a:lnTo>
                  <a:lnTo>
                    <a:pt x="84" y="189"/>
                  </a:lnTo>
                  <a:lnTo>
                    <a:pt x="55" y="189"/>
                  </a:lnTo>
                  <a:lnTo>
                    <a:pt x="0" y="0"/>
                  </a:lnTo>
                  <a:close/>
                  <a:moveTo>
                    <a:pt x="283" y="32"/>
                  </a:moveTo>
                  <a:lnTo>
                    <a:pt x="251" y="32"/>
                  </a:lnTo>
                  <a:lnTo>
                    <a:pt x="251" y="0"/>
                  </a:lnTo>
                  <a:lnTo>
                    <a:pt x="283" y="0"/>
                  </a:lnTo>
                  <a:lnTo>
                    <a:pt x="283" y="32"/>
                  </a:lnTo>
                  <a:close/>
                  <a:moveTo>
                    <a:pt x="251" y="189"/>
                  </a:moveTo>
                  <a:lnTo>
                    <a:pt x="251" y="46"/>
                  </a:lnTo>
                  <a:lnTo>
                    <a:pt x="283" y="46"/>
                  </a:lnTo>
                  <a:lnTo>
                    <a:pt x="283" y="189"/>
                  </a:lnTo>
                  <a:lnTo>
                    <a:pt x="251" y="189"/>
                  </a:lnTo>
                  <a:close/>
                  <a:moveTo>
                    <a:pt x="349" y="46"/>
                  </a:moveTo>
                  <a:lnTo>
                    <a:pt x="349" y="62"/>
                  </a:lnTo>
                  <a:cubicBezTo>
                    <a:pt x="354" y="56"/>
                    <a:pt x="359" y="51"/>
                    <a:pt x="366" y="48"/>
                  </a:cubicBezTo>
                  <a:cubicBezTo>
                    <a:pt x="372" y="45"/>
                    <a:pt x="379" y="43"/>
                    <a:pt x="387" y="43"/>
                  </a:cubicBezTo>
                  <a:cubicBezTo>
                    <a:pt x="397" y="43"/>
                    <a:pt x="406" y="45"/>
                    <a:pt x="414" y="49"/>
                  </a:cubicBezTo>
                  <a:cubicBezTo>
                    <a:pt x="422" y="53"/>
                    <a:pt x="428" y="59"/>
                    <a:pt x="433" y="67"/>
                  </a:cubicBezTo>
                  <a:cubicBezTo>
                    <a:pt x="436" y="72"/>
                    <a:pt x="439" y="78"/>
                    <a:pt x="440" y="84"/>
                  </a:cubicBezTo>
                  <a:cubicBezTo>
                    <a:pt x="442" y="91"/>
                    <a:pt x="442" y="101"/>
                    <a:pt x="442" y="113"/>
                  </a:cubicBezTo>
                  <a:lnTo>
                    <a:pt x="442" y="189"/>
                  </a:lnTo>
                  <a:lnTo>
                    <a:pt x="409" y="189"/>
                  </a:lnTo>
                  <a:lnTo>
                    <a:pt x="409" y="126"/>
                  </a:lnTo>
                  <a:cubicBezTo>
                    <a:pt x="409" y="107"/>
                    <a:pt x="407" y="93"/>
                    <a:pt x="402" y="86"/>
                  </a:cubicBezTo>
                  <a:cubicBezTo>
                    <a:pt x="398" y="79"/>
                    <a:pt x="390" y="76"/>
                    <a:pt x="380" y="76"/>
                  </a:cubicBezTo>
                  <a:cubicBezTo>
                    <a:pt x="369" y="76"/>
                    <a:pt x="361" y="80"/>
                    <a:pt x="356" y="87"/>
                  </a:cubicBezTo>
                  <a:cubicBezTo>
                    <a:pt x="351" y="95"/>
                    <a:pt x="349" y="109"/>
                    <a:pt x="349" y="128"/>
                  </a:cubicBezTo>
                  <a:lnTo>
                    <a:pt x="349" y="189"/>
                  </a:lnTo>
                  <a:lnTo>
                    <a:pt x="316" y="189"/>
                  </a:lnTo>
                  <a:lnTo>
                    <a:pt x="316" y="46"/>
                  </a:lnTo>
                  <a:lnTo>
                    <a:pt x="349" y="46"/>
                  </a:lnTo>
                  <a:close/>
                  <a:moveTo>
                    <a:pt x="507" y="46"/>
                  </a:moveTo>
                  <a:lnTo>
                    <a:pt x="507" y="62"/>
                  </a:lnTo>
                  <a:cubicBezTo>
                    <a:pt x="512" y="56"/>
                    <a:pt x="517" y="51"/>
                    <a:pt x="524" y="48"/>
                  </a:cubicBezTo>
                  <a:cubicBezTo>
                    <a:pt x="530" y="45"/>
                    <a:pt x="537" y="43"/>
                    <a:pt x="545" y="43"/>
                  </a:cubicBezTo>
                  <a:cubicBezTo>
                    <a:pt x="555" y="43"/>
                    <a:pt x="564" y="45"/>
                    <a:pt x="572" y="49"/>
                  </a:cubicBezTo>
                  <a:cubicBezTo>
                    <a:pt x="580" y="53"/>
                    <a:pt x="586" y="59"/>
                    <a:pt x="591" y="67"/>
                  </a:cubicBezTo>
                  <a:cubicBezTo>
                    <a:pt x="594" y="72"/>
                    <a:pt x="597" y="78"/>
                    <a:pt x="598" y="84"/>
                  </a:cubicBezTo>
                  <a:cubicBezTo>
                    <a:pt x="599" y="91"/>
                    <a:pt x="600" y="101"/>
                    <a:pt x="600" y="113"/>
                  </a:cubicBezTo>
                  <a:lnTo>
                    <a:pt x="600" y="189"/>
                  </a:lnTo>
                  <a:lnTo>
                    <a:pt x="567" y="189"/>
                  </a:lnTo>
                  <a:lnTo>
                    <a:pt x="567" y="126"/>
                  </a:lnTo>
                  <a:cubicBezTo>
                    <a:pt x="567" y="107"/>
                    <a:pt x="565" y="93"/>
                    <a:pt x="560" y="86"/>
                  </a:cubicBezTo>
                  <a:cubicBezTo>
                    <a:pt x="556" y="79"/>
                    <a:pt x="548" y="76"/>
                    <a:pt x="538" y="76"/>
                  </a:cubicBezTo>
                  <a:cubicBezTo>
                    <a:pt x="527" y="76"/>
                    <a:pt x="519" y="80"/>
                    <a:pt x="514" y="87"/>
                  </a:cubicBezTo>
                  <a:cubicBezTo>
                    <a:pt x="509" y="95"/>
                    <a:pt x="506" y="109"/>
                    <a:pt x="506" y="128"/>
                  </a:cubicBezTo>
                  <a:lnTo>
                    <a:pt x="506" y="189"/>
                  </a:lnTo>
                  <a:lnTo>
                    <a:pt x="474" y="189"/>
                  </a:lnTo>
                  <a:lnTo>
                    <a:pt x="474" y="46"/>
                  </a:lnTo>
                  <a:lnTo>
                    <a:pt x="507" y="46"/>
                  </a:lnTo>
                  <a:close/>
                  <a:moveTo>
                    <a:pt x="737" y="102"/>
                  </a:moveTo>
                  <a:cubicBezTo>
                    <a:pt x="734" y="92"/>
                    <a:pt x="729" y="85"/>
                    <a:pt x="722" y="80"/>
                  </a:cubicBezTo>
                  <a:cubicBezTo>
                    <a:pt x="716" y="75"/>
                    <a:pt x="707" y="73"/>
                    <a:pt x="697" y="73"/>
                  </a:cubicBezTo>
                  <a:cubicBezTo>
                    <a:pt x="688" y="73"/>
                    <a:pt x="680" y="75"/>
                    <a:pt x="673" y="81"/>
                  </a:cubicBezTo>
                  <a:cubicBezTo>
                    <a:pt x="666" y="86"/>
                    <a:pt x="662" y="93"/>
                    <a:pt x="659" y="102"/>
                  </a:cubicBezTo>
                  <a:lnTo>
                    <a:pt x="737" y="102"/>
                  </a:lnTo>
                  <a:close/>
                  <a:moveTo>
                    <a:pt x="658" y="128"/>
                  </a:moveTo>
                  <a:cubicBezTo>
                    <a:pt x="659" y="138"/>
                    <a:pt x="663" y="146"/>
                    <a:pt x="670" y="152"/>
                  </a:cubicBezTo>
                  <a:cubicBezTo>
                    <a:pt x="677" y="158"/>
                    <a:pt x="686" y="161"/>
                    <a:pt x="698" y="161"/>
                  </a:cubicBezTo>
                  <a:cubicBezTo>
                    <a:pt x="705" y="161"/>
                    <a:pt x="712" y="160"/>
                    <a:pt x="718" y="156"/>
                  </a:cubicBezTo>
                  <a:cubicBezTo>
                    <a:pt x="723" y="153"/>
                    <a:pt x="728" y="149"/>
                    <a:pt x="732" y="143"/>
                  </a:cubicBezTo>
                  <a:lnTo>
                    <a:pt x="767" y="143"/>
                  </a:lnTo>
                  <a:cubicBezTo>
                    <a:pt x="761" y="159"/>
                    <a:pt x="752" y="171"/>
                    <a:pt x="740" y="180"/>
                  </a:cubicBezTo>
                  <a:cubicBezTo>
                    <a:pt x="728" y="188"/>
                    <a:pt x="714" y="192"/>
                    <a:pt x="698" y="192"/>
                  </a:cubicBezTo>
                  <a:cubicBezTo>
                    <a:pt x="688" y="192"/>
                    <a:pt x="678" y="191"/>
                    <a:pt x="669" y="187"/>
                  </a:cubicBezTo>
                  <a:cubicBezTo>
                    <a:pt x="660" y="183"/>
                    <a:pt x="652" y="178"/>
                    <a:pt x="645" y="170"/>
                  </a:cubicBezTo>
                  <a:cubicBezTo>
                    <a:pt x="638" y="163"/>
                    <a:pt x="633" y="155"/>
                    <a:pt x="629" y="146"/>
                  </a:cubicBezTo>
                  <a:cubicBezTo>
                    <a:pt x="626" y="137"/>
                    <a:pt x="624" y="127"/>
                    <a:pt x="624" y="118"/>
                  </a:cubicBezTo>
                  <a:cubicBezTo>
                    <a:pt x="624" y="108"/>
                    <a:pt x="626" y="98"/>
                    <a:pt x="629" y="90"/>
                  </a:cubicBezTo>
                  <a:cubicBezTo>
                    <a:pt x="632" y="81"/>
                    <a:pt x="637" y="73"/>
                    <a:pt x="644" y="66"/>
                  </a:cubicBezTo>
                  <a:cubicBezTo>
                    <a:pt x="651" y="58"/>
                    <a:pt x="660" y="52"/>
                    <a:pt x="669" y="48"/>
                  </a:cubicBezTo>
                  <a:cubicBezTo>
                    <a:pt x="678" y="44"/>
                    <a:pt x="687" y="42"/>
                    <a:pt x="697" y="42"/>
                  </a:cubicBezTo>
                  <a:cubicBezTo>
                    <a:pt x="709" y="42"/>
                    <a:pt x="721" y="45"/>
                    <a:pt x="732" y="50"/>
                  </a:cubicBezTo>
                  <a:cubicBezTo>
                    <a:pt x="742" y="56"/>
                    <a:pt x="751" y="64"/>
                    <a:pt x="759" y="74"/>
                  </a:cubicBezTo>
                  <a:cubicBezTo>
                    <a:pt x="764" y="80"/>
                    <a:pt x="767" y="87"/>
                    <a:pt x="769" y="95"/>
                  </a:cubicBezTo>
                  <a:cubicBezTo>
                    <a:pt x="771" y="102"/>
                    <a:pt x="772" y="111"/>
                    <a:pt x="772" y="121"/>
                  </a:cubicBezTo>
                  <a:cubicBezTo>
                    <a:pt x="772" y="122"/>
                    <a:pt x="772" y="123"/>
                    <a:pt x="772" y="124"/>
                  </a:cubicBezTo>
                  <a:cubicBezTo>
                    <a:pt x="772" y="126"/>
                    <a:pt x="772" y="127"/>
                    <a:pt x="772" y="128"/>
                  </a:cubicBezTo>
                  <a:lnTo>
                    <a:pt x="658" y="128"/>
                  </a:lnTo>
                  <a:close/>
                  <a:moveTo>
                    <a:pt x="863" y="75"/>
                  </a:moveTo>
                  <a:cubicBezTo>
                    <a:pt x="850" y="76"/>
                    <a:pt x="841" y="80"/>
                    <a:pt x="836" y="85"/>
                  </a:cubicBezTo>
                  <a:cubicBezTo>
                    <a:pt x="831" y="91"/>
                    <a:pt x="828" y="101"/>
                    <a:pt x="828" y="116"/>
                  </a:cubicBezTo>
                  <a:lnTo>
                    <a:pt x="828" y="189"/>
                  </a:lnTo>
                  <a:lnTo>
                    <a:pt x="795" y="189"/>
                  </a:lnTo>
                  <a:lnTo>
                    <a:pt x="795" y="46"/>
                  </a:lnTo>
                  <a:lnTo>
                    <a:pt x="826" y="46"/>
                  </a:lnTo>
                  <a:lnTo>
                    <a:pt x="826" y="63"/>
                  </a:lnTo>
                  <a:cubicBezTo>
                    <a:pt x="831" y="56"/>
                    <a:pt x="837" y="52"/>
                    <a:pt x="843" y="49"/>
                  </a:cubicBezTo>
                  <a:cubicBezTo>
                    <a:pt x="849" y="46"/>
                    <a:pt x="855" y="44"/>
                    <a:pt x="863" y="44"/>
                  </a:cubicBezTo>
                  <a:lnTo>
                    <a:pt x="863" y="75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D12CB0B1-7706-E2EE-8FD7-4C11E1A32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234" y="123375"/>
            <a:ext cx="576343" cy="57536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6C65121-E93D-A621-2C05-2213608AC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103" y="159388"/>
            <a:ext cx="494950" cy="536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FAE38A-671D-8E28-82FF-C13A2022E7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054" y="85198"/>
            <a:ext cx="1604677" cy="59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71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</TotalTime>
  <Words>1644</Words>
  <Application>Microsoft Office PowerPoint</Application>
  <PresentationFormat>Widescreen</PresentationFormat>
  <Paragraphs>260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DM Sans</vt:lpstr>
      <vt:lpstr>Calibri Light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Baldwin</dc:creator>
  <cp:lastModifiedBy>Rod Evans</cp:lastModifiedBy>
  <cp:revision>18</cp:revision>
  <dcterms:created xsi:type="dcterms:W3CDTF">2024-07-19T07:05:31Z</dcterms:created>
  <dcterms:modified xsi:type="dcterms:W3CDTF">2025-05-26T13:10:46Z</dcterms:modified>
</cp:coreProperties>
</file>